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9" r:id="rId7"/>
    <p:sldId id="260" r:id="rId8"/>
    <p:sldId id="262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58F1C-0169-584C-9C63-34F40D7998F3}" v="3" dt="2024-11-15T16:00:17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1"/>
    <p:restoredTop sz="96197"/>
  </p:normalViewPr>
  <p:slideViewPr>
    <p:cSldViewPr snapToGrid="0" snapToObjects="1">
      <p:cViewPr varScale="1">
        <p:scale>
          <a:sx n="95" d="100"/>
          <a:sy n="95" d="100"/>
        </p:scale>
        <p:origin x="1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76425-D270-C144-B98B-65F253D4422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08486-719F-1645-87C9-1377E913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PTN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09D1-D929-A042-8BDE-8674C1EE8A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035" y="496389"/>
            <a:ext cx="9144000" cy="272691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4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BAD-EB54-1544-A3B6-0BC8D00482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035" y="3634695"/>
            <a:ext cx="9144000" cy="1995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names / Meeting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1F943-E132-B14A-8B26-D6C6D52DC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5056" y="5849305"/>
            <a:ext cx="4114801" cy="9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8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PTN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09D1-D929-A042-8BDE-8674C1EE8A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035" y="496389"/>
            <a:ext cx="9144000" cy="272691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400" b="1" i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45BAD-EB54-1544-A3B6-0BC8D00482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035" y="3634695"/>
            <a:ext cx="9144000" cy="1995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names / Meeting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1F943-E132-B14A-8B26-D6C6D52DC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5056" y="5849305"/>
            <a:ext cx="4114801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CB372-6A4A-6441-A90E-48B483770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5762" y="5911246"/>
            <a:ext cx="1741969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DD325-7F24-4C46-9E7A-F60BBF955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5761" y="5911246"/>
            <a:ext cx="1741971" cy="8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7014A-83AB-094E-9F62-4F02BA03B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5761" y="5911246"/>
            <a:ext cx="1741971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PTN Content Slide 4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7014A-83AB-094E-9F62-4F02BA03B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5761" y="5911246"/>
            <a:ext cx="1741971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PTN Content Slide 4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7014A-83AB-094E-9F62-4F02BA03B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5761" y="5911246"/>
            <a:ext cx="1741971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PTN Content Slide 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347B-0EAA-D149-A264-75A3C51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4C30-F1BB-9D4F-BF4C-6751FE66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7014A-83AB-094E-9F62-4F02BA03B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5761" y="5911246"/>
            <a:ext cx="1741971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2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1CB73-9025-9845-BDE7-25B40104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FA99D-1EA3-374D-9A5E-4FF94C760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4006-0473-C143-9A7A-54348DFD0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29BB-EAF9-3C41-8E94-B0100D481E7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C6F1-85BA-1647-9651-72E4B41A5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179E-5138-BD42-8E4B-DD380D9A2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BE766-F93B-A845-BC7E-0868632D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64" r:id="rId6"/>
    <p:sldLayoutId id="2147483666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CE46-69DA-BF45-A87C-5D8DCD823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FEF45-C5EC-6747-81D1-228B78F9B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074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3009-774F-674C-B7FA-0687656D2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CE77-DFAB-714F-8F8F-56B2BC808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B9C4-D845-A84B-8C08-E188507A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49B87-7895-1D4C-B585-9168F600B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FCE9-6FA4-B648-B844-B731150B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DFB96-BBD0-0244-A459-3FC700D23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1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7DE67-5F61-594E-B07A-D28D5F19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7E15-3D40-4E49-A3D1-B70B5B30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9A0B-E397-5C40-8E9D-37CCAD63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29B5C-BC79-2146-8ECC-195C44B28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7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E894-6530-5F48-9862-069DC46E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996DC-8D11-564D-A00F-1EDFE315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6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09B2-B11C-1746-A977-3B2FF03B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E71B-77DE-A644-971C-9E276AA7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PTN 2024">
      <a:dk1>
        <a:srgbClr val="003355"/>
      </a:dk1>
      <a:lt1>
        <a:srgbClr val="FFFFFF"/>
      </a:lt1>
      <a:dk2>
        <a:srgbClr val="004572"/>
      </a:dk2>
      <a:lt2>
        <a:srgbClr val="9ED5DE"/>
      </a:lt2>
      <a:accent1>
        <a:srgbClr val="0D98AC"/>
      </a:accent1>
      <a:accent2>
        <a:srgbClr val="84C340"/>
      </a:accent2>
      <a:accent3>
        <a:srgbClr val="FAC31B"/>
      </a:accent3>
      <a:accent4>
        <a:srgbClr val="1864AB"/>
      </a:accent4>
      <a:accent5>
        <a:srgbClr val="5900AD"/>
      </a:accent5>
      <a:accent6>
        <a:srgbClr val="870FFB"/>
      </a:accent6>
      <a:hlink>
        <a:srgbClr val="0B16FB"/>
      </a:hlink>
      <a:folHlink>
        <a:srgbClr val="638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2EE93E68D6442AB94BDDA1518C4F8" ma:contentTypeVersion="21" ma:contentTypeDescription="Create a new document." ma:contentTypeScope="" ma:versionID="2c6f52bb81fb29f08d83c32f74b5631f">
  <xsd:schema xmlns:xsd="http://www.w3.org/2001/XMLSchema" xmlns:xs="http://www.w3.org/2001/XMLSchema" xmlns:p="http://schemas.microsoft.com/office/2006/metadata/properties" xmlns:ns2="91c2c580-94d7-4780-b681-ce36775174fe" xmlns:ns3="343c2651-28ea-4a1f-a3e3-ec042dcb6f2d" targetNamespace="http://schemas.microsoft.com/office/2006/metadata/properties" ma:root="true" ma:fieldsID="f74d91a2c161ebd69150b58f95e5728c" ns2:_="" ns3:_="">
    <xsd:import namespace="91c2c580-94d7-4780-b681-ce36775174fe"/>
    <xsd:import namespace="343c2651-28ea-4a1f-a3e3-ec042dcb6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Open_x0020_with_x0020_Seclore" minOccurs="0"/>
                <xsd:element ref="ns2:MediaServiceLocation" minOccurs="0"/>
                <xsd:element ref="ns2:p4c1f207c9da478ea1d42131a3875d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2c580-94d7-4780-b681-ce3677517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en_x0020_with_x0020_Seclore" ma:index="25" nillable="true" ma:displayName="Open with Seclore" ma:hidden="true" ma:internalName="Open_x0020_with_x0020_Seclor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p4c1f207c9da478ea1d42131a3875db7" ma:index="28" nillable="true" ma:taxonomy="true" ma:internalName="p4c1f207c9da478ea1d42131a3875db7" ma:taxonomyFieldName="Study" ma:displayName="Study" ma:default="" ma:fieldId="{94c1f207-c9da-478e-a1d4-2131a3875db7}" ma:sspId="a955067c-4844-4e4f-970b-73b17f111726" ma:termSetId="1c10fcde-75bb-48a1-af5a-adf0b0fbf63e" ma:anchorId="06f1f320-367a-462c-b349-597f8e9d4a8e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c2651-28ea-4a1f-a3e3-ec042dcb6f2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1ff13b1-7d50-43b8-8c9c-2b38e12497f5}" ma:internalName="TaxCatchAll" ma:showField="CatchAllData" ma:web="343c2651-28ea-4a1f-a3e3-ec042dcb6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3c2651-28ea-4a1f-a3e3-ec042dcb6f2d" xsi:nil="true"/>
    <lcf76f155ced4ddcb4097134ff3c332f xmlns="91c2c580-94d7-4780-b681-ce36775174fe">
      <Terms xmlns="http://schemas.microsoft.com/office/infopath/2007/PartnerControls"/>
    </lcf76f155ced4ddcb4097134ff3c332f>
    <Open_x0020_with_x0020_Seclore xmlns="91c2c580-94d7-4780-b681-ce36775174fe" xsi:nil="true"/>
    <p4c1f207c9da478ea1d42131a3875db7 xmlns="91c2c580-94d7-4780-b681-ce36775174fe">
      <Terms xmlns="http://schemas.microsoft.com/office/infopath/2007/PartnerControls"/>
    </p4c1f207c9da478ea1d42131a3875db7>
  </documentManagement>
</p:properties>
</file>

<file path=customXml/itemProps1.xml><?xml version="1.0" encoding="utf-8"?>
<ds:datastoreItem xmlns:ds="http://schemas.openxmlformats.org/officeDocument/2006/customXml" ds:itemID="{F448856F-9225-40BC-B5B9-06D46B234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c2c580-94d7-4780-b681-ce36775174fe"/>
    <ds:schemaRef ds:uri="343c2651-28ea-4a1f-a3e3-ec042dcb6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431D6-F1AF-4D92-BA69-551509E1B0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DC187C-5529-4427-A87E-7187A569E704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343c2651-28ea-4a1f-a3e3-ec042dcb6f2d"/>
    <ds:schemaRef ds:uri="91c2c580-94d7-4780-b681-ce36775174f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Alvarado</dc:creator>
  <cp:lastModifiedBy>Sam Alvarado</cp:lastModifiedBy>
  <cp:revision>8</cp:revision>
  <dcterms:created xsi:type="dcterms:W3CDTF">2024-08-26T18:38:42Z</dcterms:created>
  <dcterms:modified xsi:type="dcterms:W3CDTF">2025-01-16T06:15:26Z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0x0101000452EE93E68D6442AB94BDDA1518C4F8</vt:lpwstr>
  </property>
  <property fmtid="{D5CDD505-2E9C-101B-9397-08002B2CF9AE}" pid="3" name="MediaServiceImageTags">
    <vt:lpwstr/>
  </property>
  <property fmtid="{D5CDD505-2E9C-101B-9397-08002B2CF9AE}" pid="4" name="Study">
    <vt:lpwstr/>
  </property>
</Properties>
</file>