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handoutMasterIdLst>
    <p:handoutMasterId r:id="rId7"/>
  </p:handoutMasterIdLst>
  <p:sldIdLst>
    <p:sldId id="257" r:id="rId5"/>
  </p:sldIdLst>
  <p:sldSz cx="49377600" cy="32918400"/>
  <p:notesSz cx="6858000" cy="9144000"/>
  <p:defaultTextStyle>
    <a:defPPr>
      <a:defRPr lang="en-US"/>
    </a:defPPr>
    <a:lvl1pPr marL="0" algn="l" defTabSz="2351213" rtl="0" eaLnBrk="1" latinLnBrk="0" hangingPunct="1">
      <a:defRPr sz="9316" kern="1200">
        <a:solidFill>
          <a:schemeClr val="tx1"/>
        </a:solidFill>
        <a:latin typeface="+mn-lt"/>
        <a:ea typeface="+mn-ea"/>
        <a:cs typeface="+mn-cs"/>
      </a:defRPr>
    </a:lvl1pPr>
    <a:lvl2pPr marL="2351213" algn="l" defTabSz="2351213" rtl="0" eaLnBrk="1" latinLnBrk="0" hangingPunct="1">
      <a:defRPr sz="9316" kern="1200">
        <a:solidFill>
          <a:schemeClr val="tx1"/>
        </a:solidFill>
        <a:latin typeface="+mn-lt"/>
        <a:ea typeface="+mn-ea"/>
        <a:cs typeface="+mn-cs"/>
      </a:defRPr>
    </a:lvl2pPr>
    <a:lvl3pPr marL="4702425" algn="l" defTabSz="2351213" rtl="0" eaLnBrk="1" latinLnBrk="0" hangingPunct="1">
      <a:defRPr sz="9316" kern="1200">
        <a:solidFill>
          <a:schemeClr val="tx1"/>
        </a:solidFill>
        <a:latin typeface="+mn-lt"/>
        <a:ea typeface="+mn-ea"/>
        <a:cs typeface="+mn-cs"/>
      </a:defRPr>
    </a:lvl3pPr>
    <a:lvl4pPr marL="7053638" algn="l" defTabSz="2351213" rtl="0" eaLnBrk="1" latinLnBrk="0" hangingPunct="1">
      <a:defRPr sz="9316" kern="1200">
        <a:solidFill>
          <a:schemeClr val="tx1"/>
        </a:solidFill>
        <a:latin typeface="+mn-lt"/>
        <a:ea typeface="+mn-ea"/>
        <a:cs typeface="+mn-cs"/>
      </a:defRPr>
    </a:lvl4pPr>
    <a:lvl5pPr marL="9404850" algn="l" defTabSz="2351213" rtl="0" eaLnBrk="1" latinLnBrk="0" hangingPunct="1">
      <a:defRPr sz="9316" kern="1200">
        <a:solidFill>
          <a:schemeClr val="tx1"/>
        </a:solidFill>
        <a:latin typeface="+mn-lt"/>
        <a:ea typeface="+mn-ea"/>
        <a:cs typeface="+mn-cs"/>
      </a:defRPr>
    </a:lvl5pPr>
    <a:lvl6pPr marL="11756065" algn="l" defTabSz="2351213" rtl="0" eaLnBrk="1" latinLnBrk="0" hangingPunct="1">
      <a:defRPr sz="9316" kern="1200">
        <a:solidFill>
          <a:schemeClr val="tx1"/>
        </a:solidFill>
        <a:latin typeface="+mn-lt"/>
        <a:ea typeface="+mn-ea"/>
        <a:cs typeface="+mn-cs"/>
      </a:defRPr>
    </a:lvl6pPr>
    <a:lvl7pPr marL="14107277" algn="l" defTabSz="2351213" rtl="0" eaLnBrk="1" latinLnBrk="0" hangingPunct="1">
      <a:defRPr sz="9316" kern="1200">
        <a:solidFill>
          <a:schemeClr val="tx1"/>
        </a:solidFill>
        <a:latin typeface="+mn-lt"/>
        <a:ea typeface="+mn-ea"/>
        <a:cs typeface="+mn-cs"/>
      </a:defRPr>
    </a:lvl7pPr>
    <a:lvl8pPr marL="16458490" algn="l" defTabSz="2351213" rtl="0" eaLnBrk="1" latinLnBrk="0" hangingPunct="1">
      <a:defRPr sz="9316" kern="1200">
        <a:solidFill>
          <a:schemeClr val="tx1"/>
        </a:solidFill>
        <a:latin typeface="+mn-lt"/>
        <a:ea typeface="+mn-ea"/>
        <a:cs typeface="+mn-cs"/>
      </a:defRPr>
    </a:lvl8pPr>
    <a:lvl9pPr marL="18809703" algn="l" defTabSz="2351213" rtl="0" eaLnBrk="1" latinLnBrk="0" hangingPunct="1">
      <a:defRPr sz="931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2" userDrawn="1">
          <p15:clr>
            <a:srgbClr val="A4A3A4"/>
          </p15:clr>
        </p15:guide>
        <p15:guide id="2" orient="horz" pos="18391" userDrawn="1">
          <p15:clr>
            <a:srgbClr val="A4A3A4"/>
          </p15:clr>
        </p15:guide>
        <p15:guide id="3" orient="horz" pos="4498" userDrawn="1">
          <p15:clr>
            <a:srgbClr val="A4A3A4"/>
          </p15:clr>
        </p15:guide>
        <p15:guide id="4" orient="horz" pos="1810" userDrawn="1">
          <p15:clr>
            <a:srgbClr val="A4A3A4"/>
          </p15:clr>
        </p15:guide>
        <p15:guide id="5" orient="horz" pos="18761" userDrawn="1">
          <p15:clr>
            <a:srgbClr val="A4A3A4"/>
          </p15:clr>
        </p15:guide>
        <p15:guide id="6" pos="8304" userDrawn="1">
          <p15:clr>
            <a:srgbClr val="A4A3A4"/>
          </p15:clr>
        </p15:guide>
        <p15:guide id="7" pos="23448" userDrawn="1">
          <p15:clr>
            <a:srgbClr val="A4A3A4"/>
          </p15:clr>
        </p15:guide>
        <p15:guide id="8" pos="30384" userDrawn="1">
          <p15:clr>
            <a:srgbClr val="A4A3A4"/>
          </p15:clr>
        </p15:guide>
        <p15:guide id="9" pos="15864" userDrawn="1">
          <p15:clr>
            <a:srgbClr val="A4A3A4"/>
          </p15:clr>
        </p15:guide>
        <p15:guide id="10" pos="720" userDrawn="1">
          <p15:clr>
            <a:srgbClr val="A4A3A4"/>
          </p15:clr>
        </p15:guide>
        <p15:guide id="11" pos="7656" userDrawn="1">
          <p15:clr>
            <a:srgbClr val="A4A3A4"/>
          </p15:clr>
        </p15:guide>
        <p15:guide id="12" pos="15240" userDrawn="1">
          <p15:clr>
            <a:srgbClr val="A4A3A4"/>
          </p15:clr>
        </p15:guide>
        <p15:guide id="13" pos="228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97BE"/>
    <a:srgbClr val="B0D7E0"/>
    <a:srgbClr val="007D9D"/>
    <a:srgbClr val="17202C"/>
    <a:srgbClr val="00627A"/>
    <a:srgbClr val="C4E3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27A082-44F3-C740-AEE3-8C94F6E940F1}" v="2" dt="2024-10-24T20:30:28.984"/>
    <p1510:client id="{959B5FCD-1C11-014A-80A3-A1CB57FD3598}" v="8" dt="2024-10-25T14:42:18.8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61"/>
    <p:restoredTop sz="94155" autoAdjust="0"/>
  </p:normalViewPr>
  <p:slideViewPr>
    <p:cSldViewPr snapToGrid="0" snapToObjects="1">
      <p:cViewPr>
        <p:scale>
          <a:sx n="21" d="100"/>
          <a:sy n="21" d="100"/>
        </p:scale>
        <p:origin x="1488" y="512"/>
      </p:cViewPr>
      <p:guideLst>
        <p:guide orient="horz" pos="192"/>
        <p:guide orient="horz" pos="18391"/>
        <p:guide orient="horz" pos="4498"/>
        <p:guide orient="horz" pos="1810"/>
        <p:guide orient="horz" pos="18761"/>
        <p:guide pos="8304"/>
        <p:guide pos="23448"/>
        <p:guide pos="30384"/>
        <p:guide pos="15864"/>
        <p:guide pos="720"/>
        <p:guide pos="7656"/>
        <p:guide pos="15240"/>
        <p:guide pos="2280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 Alvarado" userId="e7724a1c-c3cd-4ea6-830c-bf95baac56fd" providerId="ADAL" clId="{3527A082-44F3-C740-AEE3-8C94F6E940F1}"/>
    <pc:docChg chg="undo custSel modSld modMainMaster">
      <pc:chgData name="Sam Alvarado" userId="e7724a1c-c3cd-4ea6-830c-bf95baac56fd" providerId="ADAL" clId="{3527A082-44F3-C740-AEE3-8C94F6E940F1}" dt="2024-10-24T20:31:30.139" v="24" actId="1076"/>
      <pc:docMkLst>
        <pc:docMk/>
      </pc:docMkLst>
      <pc:sldChg chg="addSp delSp modSp mod">
        <pc:chgData name="Sam Alvarado" userId="e7724a1c-c3cd-4ea6-830c-bf95baac56fd" providerId="ADAL" clId="{3527A082-44F3-C740-AEE3-8C94F6E940F1}" dt="2024-10-24T20:31:09.579" v="17" actId="1076"/>
        <pc:sldMkLst>
          <pc:docMk/>
          <pc:sldMk cId="0" sldId="257"/>
        </pc:sldMkLst>
        <pc:spChg chg="del">
          <ac:chgData name="Sam Alvarado" userId="e7724a1c-c3cd-4ea6-830c-bf95baac56fd" providerId="ADAL" clId="{3527A082-44F3-C740-AEE3-8C94F6E940F1}" dt="2024-10-24T20:27:23.495" v="0" actId="478"/>
          <ac:spMkLst>
            <pc:docMk/>
            <pc:sldMk cId="0" sldId="257"/>
            <ac:spMk id="2" creationId="{E088E3B7-3B50-4BA7-9FBC-5F1342B2EF9C}"/>
          </ac:spMkLst>
        </pc:spChg>
        <pc:spChg chg="del">
          <ac:chgData name="Sam Alvarado" userId="e7724a1c-c3cd-4ea6-830c-bf95baac56fd" providerId="ADAL" clId="{3527A082-44F3-C740-AEE3-8C94F6E940F1}" dt="2024-10-24T20:27:23.495" v="0" actId="478"/>
          <ac:spMkLst>
            <pc:docMk/>
            <pc:sldMk cId="0" sldId="257"/>
            <ac:spMk id="3" creationId="{488BF02D-1BC0-41A8-B42E-2E1BCFB6BDF1}"/>
          </ac:spMkLst>
        </pc:spChg>
        <pc:spChg chg="del">
          <ac:chgData name="Sam Alvarado" userId="e7724a1c-c3cd-4ea6-830c-bf95baac56fd" providerId="ADAL" clId="{3527A082-44F3-C740-AEE3-8C94F6E940F1}" dt="2024-10-24T20:27:23.495" v="0" actId="478"/>
          <ac:spMkLst>
            <pc:docMk/>
            <pc:sldMk cId="0" sldId="257"/>
            <ac:spMk id="5" creationId="{DD91C823-C4A5-4E7A-AB78-CCF21618FB11}"/>
          </ac:spMkLst>
        </pc:spChg>
        <pc:spChg chg="add mod">
          <ac:chgData name="Sam Alvarado" userId="e7724a1c-c3cd-4ea6-830c-bf95baac56fd" providerId="ADAL" clId="{3527A082-44F3-C740-AEE3-8C94F6E940F1}" dt="2024-10-24T20:31:09.579" v="17" actId="1076"/>
          <ac:spMkLst>
            <pc:docMk/>
            <pc:sldMk cId="0" sldId="257"/>
            <ac:spMk id="19" creationId="{7CFB7329-4E68-8A4E-98D0-354C410128D3}"/>
          </ac:spMkLst>
        </pc:spChg>
        <pc:spChg chg="del">
          <ac:chgData name="Sam Alvarado" userId="e7724a1c-c3cd-4ea6-830c-bf95baac56fd" providerId="ADAL" clId="{3527A082-44F3-C740-AEE3-8C94F6E940F1}" dt="2024-10-24T20:27:23.495" v="0" actId="478"/>
          <ac:spMkLst>
            <pc:docMk/>
            <pc:sldMk cId="0" sldId="257"/>
            <ac:spMk id="22" creationId="{1A23F716-CAB6-40BD-B1AE-01EFA87AE321}"/>
          </ac:spMkLst>
        </pc:spChg>
        <pc:spChg chg="del">
          <ac:chgData name="Sam Alvarado" userId="e7724a1c-c3cd-4ea6-830c-bf95baac56fd" providerId="ADAL" clId="{3527A082-44F3-C740-AEE3-8C94F6E940F1}" dt="2024-10-24T20:27:23.495" v="0" actId="478"/>
          <ac:spMkLst>
            <pc:docMk/>
            <pc:sldMk cId="0" sldId="257"/>
            <ac:spMk id="24" creationId="{C850ECAF-EA40-474C-9956-FE65A358CCF1}"/>
          </ac:spMkLst>
        </pc:spChg>
        <pc:spChg chg="del">
          <ac:chgData name="Sam Alvarado" userId="e7724a1c-c3cd-4ea6-830c-bf95baac56fd" providerId="ADAL" clId="{3527A082-44F3-C740-AEE3-8C94F6E940F1}" dt="2024-10-24T20:27:23.495" v="0" actId="478"/>
          <ac:spMkLst>
            <pc:docMk/>
            <pc:sldMk cId="0" sldId="257"/>
            <ac:spMk id="25" creationId="{6286B535-611B-46F5-8B8D-B87C148D11E4}"/>
          </ac:spMkLst>
        </pc:spChg>
        <pc:spChg chg="del">
          <ac:chgData name="Sam Alvarado" userId="e7724a1c-c3cd-4ea6-830c-bf95baac56fd" providerId="ADAL" clId="{3527A082-44F3-C740-AEE3-8C94F6E940F1}" dt="2024-10-24T20:27:23.495" v="0" actId="478"/>
          <ac:spMkLst>
            <pc:docMk/>
            <pc:sldMk cId="0" sldId="257"/>
            <ac:spMk id="29" creationId="{8448CFB8-9461-45F8-9B8E-975F14412669}"/>
          </ac:spMkLst>
        </pc:spChg>
        <pc:spChg chg="del">
          <ac:chgData name="Sam Alvarado" userId="e7724a1c-c3cd-4ea6-830c-bf95baac56fd" providerId="ADAL" clId="{3527A082-44F3-C740-AEE3-8C94F6E940F1}" dt="2024-10-24T20:27:23.495" v="0" actId="478"/>
          <ac:spMkLst>
            <pc:docMk/>
            <pc:sldMk cId="0" sldId="257"/>
            <ac:spMk id="47" creationId="{00000000-0000-0000-0000-000000000000}"/>
          </ac:spMkLst>
        </pc:spChg>
        <pc:spChg chg="del">
          <ac:chgData name="Sam Alvarado" userId="e7724a1c-c3cd-4ea6-830c-bf95baac56fd" providerId="ADAL" clId="{3527A082-44F3-C740-AEE3-8C94F6E940F1}" dt="2024-10-24T20:27:23.495" v="0" actId="478"/>
          <ac:spMkLst>
            <pc:docMk/>
            <pc:sldMk cId="0" sldId="257"/>
            <ac:spMk id="49" creationId="{D52001C4-C160-4F64-A1DC-2705BC6DBE0E}"/>
          </ac:spMkLst>
        </pc:spChg>
        <pc:spChg chg="del">
          <ac:chgData name="Sam Alvarado" userId="e7724a1c-c3cd-4ea6-830c-bf95baac56fd" providerId="ADAL" clId="{3527A082-44F3-C740-AEE3-8C94F6E940F1}" dt="2024-10-24T20:27:23.495" v="0" actId="478"/>
          <ac:spMkLst>
            <pc:docMk/>
            <pc:sldMk cId="0" sldId="257"/>
            <ac:spMk id="53" creationId="{00000000-0000-0000-0000-000000000000}"/>
          </ac:spMkLst>
        </pc:spChg>
        <pc:spChg chg="del">
          <ac:chgData name="Sam Alvarado" userId="e7724a1c-c3cd-4ea6-830c-bf95baac56fd" providerId="ADAL" clId="{3527A082-44F3-C740-AEE3-8C94F6E940F1}" dt="2024-10-24T20:27:23.495" v="0" actId="478"/>
          <ac:spMkLst>
            <pc:docMk/>
            <pc:sldMk cId="0" sldId="257"/>
            <ac:spMk id="55" creationId="{00000000-0000-0000-0000-000000000000}"/>
          </ac:spMkLst>
        </pc:spChg>
        <pc:spChg chg="del">
          <ac:chgData name="Sam Alvarado" userId="e7724a1c-c3cd-4ea6-830c-bf95baac56fd" providerId="ADAL" clId="{3527A082-44F3-C740-AEE3-8C94F6E940F1}" dt="2024-10-24T20:27:23.495" v="0" actId="478"/>
          <ac:spMkLst>
            <pc:docMk/>
            <pc:sldMk cId="0" sldId="257"/>
            <ac:spMk id="56" creationId="{00000000-0000-0000-0000-000000000000}"/>
          </ac:spMkLst>
        </pc:spChg>
        <pc:spChg chg="del">
          <ac:chgData name="Sam Alvarado" userId="e7724a1c-c3cd-4ea6-830c-bf95baac56fd" providerId="ADAL" clId="{3527A082-44F3-C740-AEE3-8C94F6E940F1}" dt="2024-10-24T20:27:23.495" v="0" actId="478"/>
          <ac:spMkLst>
            <pc:docMk/>
            <pc:sldMk cId="0" sldId="257"/>
            <ac:spMk id="97" creationId="{3ECC521D-95DE-4535-B2D4-FA9F40256F2E}"/>
          </ac:spMkLst>
        </pc:spChg>
        <pc:graphicFrameChg chg="del">
          <ac:chgData name="Sam Alvarado" userId="e7724a1c-c3cd-4ea6-830c-bf95baac56fd" providerId="ADAL" clId="{3527A082-44F3-C740-AEE3-8C94F6E940F1}" dt="2024-10-24T20:27:23.495" v="0" actId="478"/>
          <ac:graphicFrameMkLst>
            <pc:docMk/>
            <pc:sldMk cId="0" sldId="257"/>
            <ac:graphicFrameMk id="26" creationId="{30DDF9DD-0BFC-49B4-813A-9C5062AB3191}"/>
          </ac:graphicFrameMkLst>
        </pc:graphicFrameChg>
        <pc:graphicFrameChg chg="del">
          <ac:chgData name="Sam Alvarado" userId="e7724a1c-c3cd-4ea6-830c-bf95baac56fd" providerId="ADAL" clId="{3527A082-44F3-C740-AEE3-8C94F6E940F1}" dt="2024-10-24T20:27:23.495" v="0" actId="478"/>
          <ac:graphicFrameMkLst>
            <pc:docMk/>
            <pc:sldMk cId="0" sldId="257"/>
            <ac:graphicFrameMk id="32" creationId="{90A8C9BD-C94E-4916-B8C1-8079A052F505}"/>
          </ac:graphicFrameMkLst>
        </pc:graphicFrameChg>
        <pc:graphicFrameChg chg="del">
          <ac:chgData name="Sam Alvarado" userId="e7724a1c-c3cd-4ea6-830c-bf95baac56fd" providerId="ADAL" clId="{3527A082-44F3-C740-AEE3-8C94F6E940F1}" dt="2024-10-24T20:27:23.495" v="0" actId="478"/>
          <ac:graphicFrameMkLst>
            <pc:docMk/>
            <pc:sldMk cId="0" sldId="257"/>
            <ac:graphicFrameMk id="46" creationId="{9C95113B-59B9-41CB-8669-71FDACE45079}"/>
          </ac:graphicFrameMkLst>
        </pc:graphicFrameChg>
        <pc:graphicFrameChg chg="del">
          <ac:chgData name="Sam Alvarado" userId="e7724a1c-c3cd-4ea6-830c-bf95baac56fd" providerId="ADAL" clId="{3527A082-44F3-C740-AEE3-8C94F6E940F1}" dt="2024-10-24T20:27:23.495" v="0" actId="478"/>
          <ac:graphicFrameMkLst>
            <pc:docMk/>
            <pc:sldMk cId="0" sldId="257"/>
            <ac:graphicFrameMk id="96" creationId="{22FB5E23-F3AB-4933-BB25-F7ABE1E4F019}"/>
          </ac:graphicFrameMkLst>
        </pc:graphicFrameChg>
        <pc:cxnChg chg="add mod">
          <ac:chgData name="Sam Alvarado" userId="e7724a1c-c3cd-4ea6-830c-bf95baac56fd" providerId="ADAL" clId="{3527A082-44F3-C740-AEE3-8C94F6E940F1}" dt="2024-10-24T20:31:04.612" v="15" actId="14100"/>
          <ac:cxnSpMkLst>
            <pc:docMk/>
            <pc:sldMk cId="0" sldId="257"/>
            <ac:cxnSpMk id="20" creationId="{E9B806DB-AF11-F048-86D6-BDD251B2AAF5}"/>
          </ac:cxnSpMkLst>
        </pc:cxnChg>
      </pc:sldChg>
      <pc:sldMasterChg chg="delSp mod modSldLayout">
        <pc:chgData name="Sam Alvarado" userId="e7724a1c-c3cd-4ea6-830c-bf95baac56fd" providerId="ADAL" clId="{3527A082-44F3-C740-AEE3-8C94F6E940F1}" dt="2024-10-24T20:31:30.139" v="24" actId="1076"/>
        <pc:sldMasterMkLst>
          <pc:docMk/>
          <pc:sldMasterMk cId="0" sldId="2147483648"/>
        </pc:sldMasterMkLst>
        <pc:grpChg chg="del">
          <ac:chgData name="Sam Alvarado" userId="e7724a1c-c3cd-4ea6-830c-bf95baac56fd" providerId="ADAL" clId="{3527A082-44F3-C740-AEE3-8C94F6E940F1}" dt="2024-10-24T20:27:44.060" v="3" actId="478"/>
          <ac:grpSpMkLst>
            <pc:docMk/>
            <pc:sldMasterMk cId="0" sldId="2147483648"/>
            <ac:grpSpMk id="14" creationId="{BFC986FA-61DC-40B3-AE4E-9E641DE770E3}"/>
          </ac:grpSpMkLst>
        </pc:grpChg>
        <pc:picChg chg="del">
          <ac:chgData name="Sam Alvarado" userId="e7724a1c-c3cd-4ea6-830c-bf95baac56fd" providerId="ADAL" clId="{3527A082-44F3-C740-AEE3-8C94F6E940F1}" dt="2024-10-24T20:27:35.055" v="1" actId="478"/>
          <ac:picMkLst>
            <pc:docMk/>
            <pc:sldMasterMk cId="0" sldId="2147483648"/>
            <ac:picMk id="7" creationId="{FCD35F53-2B99-554D-8F90-D67E06146E7B}"/>
          </ac:picMkLst>
        </pc:picChg>
        <pc:picChg chg="del">
          <ac:chgData name="Sam Alvarado" userId="e7724a1c-c3cd-4ea6-830c-bf95baac56fd" providerId="ADAL" clId="{3527A082-44F3-C740-AEE3-8C94F6E940F1}" dt="2024-10-24T20:27:44.060" v="3" actId="478"/>
          <ac:picMkLst>
            <pc:docMk/>
            <pc:sldMasterMk cId="0" sldId="2147483648"/>
            <ac:picMk id="8" creationId="{3E16469F-E1A5-2544-AE96-A45EBB132F03}"/>
          </ac:picMkLst>
        </pc:picChg>
        <pc:cxnChg chg="del">
          <ac:chgData name="Sam Alvarado" userId="e7724a1c-c3cd-4ea6-830c-bf95baac56fd" providerId="ADAL" clId="{3527A082-44F3-C740-AEE3-8C94F6E940F1}" dt="2024-10-24T20:27:42.222" v="2" actId="478"/>
          <ac:cxnSpMkLst>
            <pc:docMk/>
            <pc:sldMasterMk cId="0" sldId="2147483648"/>
            <ac:cxnSpMk id="10" creationId="{00000000-0000-0000-0000-000000000000}"/>
          </ac:cxnSpMkLst>
        </pc:cxnChg>
        <pc:sldLayoutChg chg="addSp modSp mod">
          <pc:chgData name="Sam Alvarado" userId="e7724a1c-c3cd-4ea6-830c-bf95baac56fd" providerId="ADAL" clId="{3527A082-44F3-C740-AEE3-8C94F6E940F1}" dt="2024-10-24T20:31:30.139" v="24" actId="1076"/>
          <pc:sldLayoutMkLst>
            <pc:docMk/>
            <pc:sldMasterMk cId="0" sldId="2147483648"/>
            <pc:sldLayoutMk cId="0" sldId="2147483650"/>
          </pc:sldLayoutMkLst>
          <pc:spChg chg="add mod">
            <ac:chgData name="Sam Alvarado" userId="e7724a1c-c3cd-4ea6-830c-bf95baac56fd" providerId="ADAL" clId="{3527A082-44F3-C740-AEE3-8C94F6E940F1}" dt="2024-10-24T20:30:17.029" v="9" actId="1035"/>
            <ac:spMkLst>
              <pc:docMk/>
              <pc:sldMasterMk cId="0" sldId="2147483648"/>
              <pc:sldLayoutMk cId="0" sldId="2147483650"/>
              <ac:spMk id="2" creationId="{35D2EB61-E770-4449-BBC8-7D127F18EF62}"/>
            </ac:spMkLst>
          </pc:spChg>
          <pc:spChg chg="add mod">
            <ac:chgData name="Sam Alvarado" userId="e7724a1c-c3cd-4ea6-830c-bf95baac56fd" providerId="ADAL" clId="{3527A082-44F3-C740-AEE3-8C94F6E940F1}" dt="2024-10-24T20:31:30.139" v="24" actId="1076"/>
            <ac:spMkLst>
              <pc:docMk/>
              <pc:sldMasterMk cId="0" sldId="2147483648"/>
              <pc:sldLayoutMk cId="0" sldId="2147483650"/>
              <ac:spMk id="3" creationId="{33116043-2082-5648-8A99-0C10E07F2DCA}"/>
            </ac:spMkLst>
          </pc:spChg>
          <pc:grpChg chg="add mod">
            <ac:chgData name="Sam Alvarado" userId="e7724a1c-c3cd-4ea6-830c-bf95baac56fd" providerId="ADAL" clId="{3527A082-44F3-C740-AEE3-8C94F6E940F1}" dt="2024-10-24T20:30:17.029" v="9" actId="1035"/>
            <ac:grpSpMkLst>
              <pc:docMk/>
              <pc:sldMasterMk cId="0" sldId="2147483648"/>
              <pc:sldLayoutMk cId="0" sldId="2147483650"/>
              <ac:grpSpMk id="4" creationId="{D4A04E8F-A08E-6C4D-91E0-0626C523C765}"/>
            </ac:grpSpMkLst>
          </pc:grpChg>
          <pc:picChg chg="mod">
            <ac:chgData name="Sam Alvarado" userId="e7724a1c-c3cd-4ea6-830c-bf95baac56fd" providerId="ADAL" clId="{3527A082-44F3-C740-AEE3-8C94F6E940F1}" dt="2024-10-24T20:30:02.601" v="4"/>
            <ac:picMkLst>
              <pc:docMk/>
              <pc:sldMasterMk cId="0" sldId="2147483648"/>
              <pc:sldLayoutMk cId="0" sldId="2147483650"/>
              <ac:picMk id="5" creationId="{AD6102A5-4CEA-AD49-905D-9F91A8D014E0}"/>
            </ac:picMkLst>
          </pc:picChg>
          <pc:picChg chg="mod">
            <ac:chgData name="Sam Alvarado" userId="e7724a1c-c3cd-4ea6-830c-bf95baac56fd" providerId="ADAL" clId="{3527A082-44F3-C740-AEE3-8C94F6E940F1}" dt="2024-10-24T20:30:02.601" v="4"/>
            <ac:picMkLst>
              <pc:docMk/>
              <pc:sldMasterMk cId="0" sldId="2147483648"/>
              <pc:sldLayoutMk cId="0" sldId="2147483650"/>
              <ac:picMk id="6" creationId="{FCDCFF46-3F2C-F04A-A31D-100A7B81417D}"/>
            </ac:picMkLst>
          </pc:picChg>
          <pc:picChg chg="mod">
            <ac:chgData name="Sam Alvarado" userId="e7724a1c-c3cd-4ea6-830c-bf95baac56fd" providerId="ADAL" clId="{3527A082-44F3-C740-AEE3-8C94F6E940F1}" dt="2024-10-24T20:30:02.601" v="4"/>
            <ac:picMkLst>
              <pc:docMk/>
              <pc:sldMasterMk cId="0" sldId="2147483648"/>
              <pc:sldLayoutMk cId="0" sldId="2147483650"/>
              <ac:picMk id="7" creationId="{3C08289B-8105-3C42-8F80-68517960E021}"/>
            </ac:picMkLst>
          </pc:picChg>
          <pc:picChg chg="mod">
            <ac:chgData name="Sam Alvarado" userId="e7724a1c-c3cd-4ea6-830c-bf95baac56fd" providerId="ADAL" clId="{3527A082-44F3-C740-AEE3-8C94F6E940F1}" dt="2024-10-24T20:30:02.601" v="4"/>
            <ac:picMkLst>
              <pc:docMk/>
              <pc:sldMasterMk cId="0" sldId="2147483648"/>
              <pc:sldLayoutMk cId="0" sldId="2147483650"/>
              <ac:picMk id="8" creationId="{6EDC83DB-2E28-DA45-8CDF-78B0F3093B90}"/>
            </ac:picMkLst>
          </pc:picChg>
        </pc:sldLayoutChg>
      </pc:sldMasterChg>
    </pc:docChg>
  </pc:docChgLst>
  <pc:docChgLst>
    <pc:chgData name="Sam Alvarado" userId="e7724a1c-c3cd-4ea6-830c-bf95baac56fd" providerId="ADAL" clId="{959B5FCD-1C11-014A-80A3-A1CB57FD3598}"/>
    <pc:docChg chg="undo redo custSel modSld modMainMaster">
      <pc:chgData name="Sam Alvarado" userId="e7724a1c-c3cd-4ea6-830c-bf95baac56fd" providerId="ADAL" clId="{959B5FCD-1C11-014A-80A3-A1CB57FD3598}" dt="2024-10-25T14:46:31.908" v="344" actId="1076"/>
      <pc:docMkLst>
        <pc:docMk/>
      </pc:docMkLst>
      <pc:sldChg chg="addSp delSp modSp mod">
        <pc:chgData name="Sam Alvarado" userId="e7724a1c-c3cd-4ea6-830c-bf95baac56fd" providerId="ADAL" clId="{959B5FCD-1C11-014A-80A3-A1CB57FD3598}" dt="2024-10-25T14:46:31.908" v="344" actId="1076"/>
        <pc:sldMkLst>
          <pc:docMk/>
          <pc:sldMk cId="0" sldId="257"/>
        </pc:sldMkLst>
        <pc:spChg chg="add mod">
          <ac:chgData name="Sam Alvarado" userId="e7724a1c-c3cd-4ea6-830c-bf95baac56fd" providerId="ADAL" clId="{959B5FCD-1C11-014A-80A3-A1CB57FD3598}" dt="2024-10-25T14:42:51.477" v="274" actId="1036"/>
          <ac:spMkLst>
            <pc:docMk/>
            <pc:sldMk cId="0" sldId="257"/>
            <ac:spMk id="7" creationId="{3686AA82-9543-4E44-9E5E-6E61AFC05E48}"/>
          </ac:spMkLst>
        </pc:spChg>
        <pc:spChg chg="add mod">
          <ac:chgData name="Sam Alvarado" userId="e7724a1c-c3cd-4ea6-830c-bf95baac56fd" providerId="ADAL" clId="{959B5FCD-1C11-014A-80A3-A1CB57FD3598}" dt="2024-10-25T14:40:48.650" v="246" actId="1076"/>
          <ac:spMkLst>
            <pc:docMk/>
            <pc:sldMk cId="0" sldId="257"/>
            <ac:spMk id="8" creationId="{BF46B2EA-6E87-884D-8A17-D2232CEC943F}"/>
          </ac:spMkLst>
        </pc:spChg>
        <pc:spChg chg="add mod">
          <ac:chgData name="Sam Alvarado" userId="e7724a1c-c3cd-4ea6-830c-bf95baac56fd" providerId="ADAL" clId="{959B5FCD-1C11-014A-80A3-A1CB57FD3598}" dt="2024-10-25T14:40:48.650" v="246" actId="1076"/>
          <ac:spMkLst>
            <pc:docMk/>
            <pc:sldMk cId="0" sldId="257"/>
            <ac:spMk id="9" creationId="{F2D5CC0E-76F2-6045-A5AE-ADDACFAD9924}"/>
          </ac:spMkLst>
        </pc:spChg>
        <pc:spChg chg="add mod">
          <ac:chgData name="Sam Alvarado" userId="e7724a1c-c3cd-4ea6-830c-bf95baac56fd" providerId="ADAL" clId="{959B5FCD-1C11-014A-80A3-A1CB57FD3598}" dt="2024-10-25T14:42:51.477" v="274" actId="1036"/>
          <ac:spMkLst>
            <pc:docMk/>
            <pc:sldMk cId="0" sldId="257"/>
            <ac:spMk id="10" creationId="{A4A756CD-6CC7-7C48-AC09-FAE383FF4F5E}"/>
          </ac:spMkLst>
        </pc:spChg>
        <pc:spChg chg="add mod">
          <ac:chgData name="Sam Alvarado" userId="e7724a1c-c3cd-4ea6-830c-bf95baac56fd" providerId="ADAL" clId="{959B5FCD-1C11-014A-80A3-A1CB57FD3598}" dt="2024-10-25T14:46:10.044" v="337" actId="20577"/>
          <ac:spMkLst>
            <pc:docMk/>
            <pc:sldMk cId="0" sldId="257"/>
            <ac:spMk id="11" creationId="{5829D570-1004-4E4D-802F-FFC56454B3D2}"/>
          </ac:spMkLst>
        </pc:spChg>
        <pc:spChg chg="add mod">
          <ac:chgData name="Sam Alvarado" userId="e7724a1c-c3cd-4ea6-830c-bf95baac56fd" providerId="ADAL" clId="{959B5FCD-1C11-014A-80A3-A1CB57FD3598}" dt="2024-10-25T14:46:16.014" v="341" actId="1076"/>
          <ac:spMkLst>
            <pc:docMk/>
            <pc:sldMk cId="0" sldId="257"/>
            <ac:spMk id="12" creationId="{8EBDA959-6703-BD49-BAAD-87E573ACE179}"/>
          </ac:spMkLst>
        </pc:spChg>
        <pc:spChg chg="add mod">
          <ac:chgData name="Sam Alvarado" userId="e7724a1c-c3cd-4ea6-830c-bf95baac56fd" providerId="ADAL" clId="{959B5FCD-1C11-014A-80A3-A1CB57FD3598}" dt="2024-10-25T14:46:16.014" v="341" actId="1076"/>
          <ac:spMkLst>
            <pc:docMk/>
            <pc:sldMk cId="0" sldId="257"/>
            <ac:spMk id="14" creationId="{F4B51EEB-6C74-EC44-9FF2-B3AA12C063D9}"/>
          </ac:spMkLst>
        </pc:spChg>
        <pc:spChg chg="add mod">
          <ac:chgData name="Sam Alvarado" userId="e7724a1c-c3cd-4ea6-830c-bf95baac56fd" providerId="ADAL" clId="{959B5FCD-1C11-014A-80A3-A1CB57FD3598}" dt="2024-10-25T14:45:48.131" v="324" actId="14100"/>
          <ac:spMkLst>
            <pc:docMk/>
            <pc:sldMk cId="0" sldId="257"/>
            <ac:spMk id="15" creationId="{784ACFD8-CF2D-7949-AA7F-245F31D2F8C1}"/>
          </ac:spMkLst>
        </pc:spChg>
        <pc:spChg chg="add mod">
          <ac:chgData name="Sam Alvarado" userId="e7724a1c-c3cd-4ea6-830c-bf95baac56fd" providerId="ADAL" clId="{959B5FCD-1C11-014A-80A3-A1CB57FD3598}" dt="2024-10-25T14:46:16.014" v="341" actId="1076"/>
          <ac:spMkLst>
            <pc:docMk/>
            <pc:sldMk cId="0" sldId="257"/>
            <ac:spMk id="16" creationId="{1F25FC59-9A20-2F47-99EA-BD808E2AEE37}"/>
          </ac:spMkLst>
        </pc:spChg>
        <pc:spChg chg="add mod">
          <ac:chgData name="Sam Alvarado" userId="e7724a1c-c3cd-4ea6-830c-bf95baac56fd" providerId="ADAL" clId="{959B5FCD-1C11-014A-80A3-A1CB57FD3598}" dt="2024-10-25T14:46:16.014" v="341" actId="1076"/>
          <ac:spMkLst>
            <pc:docMk/>
            <pc:sldMk cId="0" sldId="257"/>
            <ac:spMk id="17" creationId="{11E06905-030E-844B-9307-B8D73D679870}"/>
          </ac:spMkLst>
        </pc:spChg>
        <pc:spChg chg="add mod">
          <ac:chgData name="Sam Alvarado" userId="e7724a1c-c3cd-4ea6-830c-bf95baac56fd" providerId="ADAL" clId="{959B5FCD-1C11-014A-80A3-A1CB57FD3598}" dt="2024-10-25T14:45:50.148" v="325" actId="1076"/>
          <ac:spMkLst>
            <pc:docMk/>
            <pc:sldMk cId="0" sldId="257"/>
            <ac:spMk id="18" creationId="{C5486B2A-F772-C840-A374-9FE7B40D0D68}"/>
          </ac:spMkLst>
        </pc:spChg>
        <pc:spChg chg="mod">
          <ac:chgData name="Sam Alvarado" userId="e7724a1c-c3cd-4ea6-830c-bf95baac56fd" providerId="ADAL" clId="{959B5FCD-1C11-014A-80A3-A1CB57FD3598}" dt="2024-10-24T20:35:29.487" v="17" actId="14100"/>
          <ac:spMkLst>
            <pc:docMk/>
            <pc:sldMk cId="0" sldId="257"/>
            <ac:spMk id="19" creationId="{7CFB7329-4E68-8A4E-98D0-354C410128D3}"/>
          </ac:spMkLst>
        </pc:spChg>
        <pc:spChg chg="add del mod">
          <ac:chgData name="Sam Alvarado" userId="e7724a1c-c3cd-4ea6-830c-bf95baac56fd" providerId="ADAL" clId="{959B5FCD-1C11-014A-80A3-A1CB57FD3598}" dt="2024-10-24T20:52:50.961" v="209" actId="478"/>
          <ac:spMkLst>
            <pc:docMk/>
            <pc:sldMk cId="0" sldId="257"/>
            <ac:spMk id="21" creationId="{0A48AF88-ADD8-CD42-A5E6-8DDA150CBAD5}"/>
          </ac:spMkLst>
        </pc:spChg>
        <pc:spChg chg="add del mod">
          <ac:chgData name="Sam Alvarado" userId="e7724a1c-c3cd-4ea6-830c-bf95baac56fd" providerId="ADAL" clId="{959B5FCD-1C11-014A-80A3-A1CB57FD3598}" dt="2024-10-24T20:47:28.517" v="133" actId="478"/>
          <ac:spMkLst>
            <pc:docMk/>
            <pc:sldMk cId="0" sldId="257"/>
            <ac:spMk id="22" creationId="{99F0C44B-F642-764B-9E18-7FFAEEE92F89}"/>
          </ac:spMkLst>
        </pc:spChg>
        <pc:spChg chg="add mod">
          <ac:chgData name="Sam Alvarado" userId="e7724a1c-c3cd-4ea6-830c-bf95baac56fd" providerId="ADAL" clId="{959B5FCD-1C11-014A-80A3-A1CB57FD3598}" dt="2024-10-25T14:44:01.956" v="297" actId="554"/>
          <ac:spMkLst>
            <pc:docMk/>
            <pc:sldMk cId="0" sldId="257"/>
            <ac:spMk id="23" creationId="{159B04D5-71D5-1047-86C4-28DB1B5F6410}"/>
          </ac:spMkLst>
        </pc:spChg>
        <pc:spChg chg="add mod">
          <ac:chgData name="Sam Alvarado" userId="e7724a1c-c3cd-4ea6-830c-bf95baac56fd" providerId="ADAL" clId="{959B5FCD-1C11-014A-80A3-A1CB57FD3598}" dt="2024-10-25T14:43:12.515" v="284" actId="1076"/>
          <ac:spMkLst>
            <pc:docMk/>
            <pc:sldMk cId="0" sldId="257"/>
            <ac:spMk id="24" creationId="{9A859AE9-6FC1-BF43-9AB7-D204FCE060DF}"/>
          </ac:spMkLst>
        </pc:spChg>
        <pc:spChg chg="add mod">
          <ac:chgData name="Sam Alvarado" userId="e7724a1c-c3cd-4ea6-830c-bf95baac56fd" providerId="ADAL" clId="{959B5FCD-1C11-014A-80A3-A1CB57FD3598}" dt="2024-10-25T14:43:12.515" v="284" actId="1076"/>
          <ac:spMkLst>
            <pc:docMk/>
            <pc:sldMk cId="0" sldId="257"/>
            <ac:spMk id="25" creationId="{28FB024A-DD33-AF46-A1B2-6FB9D213ECA3}"/>
          </ac:spMkLst>
        </pc:spChg>
        <pc:spChg chg="add del mod">
          <ac:chgData name="Sam Alvarado" userId="e7724a1c-c3cd-4ea6-830c-bf95baac56fd" providerId="ADAL" clId="{959B5FCD-1C11-014A-80A3-A1CB57FD3598}" dt="2024-10-24T20:52:50.961" v="209" actId="478"/>
          <ac:spMkLst>
            <pc:docMk/>
            <pc:sldMk cId="0" sldId="257"/>
            <ac:spMk id="26" creationId="{D8EB5EB4-F7FD-E747-A336-8F8EAECD8B6B}"/>
          </ac:spMkLst>
        </pc:spChg>
        <pc:spChg chg="add del mod">
          <ac:chgData name="Sam Alvarado" userId="e7724a1c-c3cd-4ea6-830c-bf95baac56fd" providerId="ADAL" clId="{959B5FCD-1C11-014A-80A3-A1CB57FD3598}" dt="2024-10-24T20:47:31.350" v="134" actId="478"/>
          <ac:spMkLst>
            <pc:docMk/>
            <pc:sldMk cId="0" sldId="257"/>
            <ac:spMk id="27" creationId="{6B886472-02B8-4043-9476-DB320924B0A2}"/>
          </ac:spMkLst>
        </pc:spChg>
        <pc:spChg chg="add mod">
          <ac:chgData name="Sam Alvarado" userId="e7724a1c-c3cd-4ea6-830c-bf95baac56fd" providerId="ADAL" clId="{959B5FCD-1C11-014A-80A3-A1CB57FD3598}" dt="2024-10-25T14:45:32.825" v="318" actId="20577"/>
          <ac:spMkLst>
            <pc:docMk/>
            <pc:sldMk cId="0" sldId="257"/>
            <ac:spMk id="28" creationId="{B4E996B1-B866-4A43-AB2A-A816503F1735}"/>
          </ac:spMkLst>
        </pc:spChg>
        <pc:spChg chg="add mod">
          <ac:chgData name="Sam Alvarado" userId="e7724a1c-c3cd-4ea6-830c-bf95baac56fd" providerId="ADAL" clId="{959B5FCD-1C11-014A-80A3-A1CB57FD3598}" dt="2024-10-25T14:44:01.956" v="297" actId="554"/>
          <ac:spMkLst>
            <pc:docMk/>
            <pc:sldMk cId="0" sldId="257"/>
            <ac:spMk id="29" creationId="{CB617932-E16F-F64A-BE35-3934B32C0D2A}"/>
          </ac:spMkLst>
        </pc:spChg>
        <pc:spChg chg="add mod">
          <ac:chgData name="Sam Alvarado" userId="e7724a1c-c3cd-4ea6-830c-bf95baac56fd" providerId="ADAL" clId="{959B5FCD-1C11-014A-80A3-A1CB57FD3598}" dt="2024-10-25T14:45:36.252" v="322" actId="20577"/>
          <ac:spMkLst>
            <pc:docMk/>
            <pc:sldMk cId="0" sldId="257"/>
            <ac:spMk id="30" creationId="{2CE06074-51AA-9147-A925-4D520C6235C7}"/>
          </ac:spMkLst>
        </pc:spChg>
        <pc:spChg chg="add del mod">
          <ac:chgData name="Sam Alvarado" userId="e7724a1c-c3cd-4ea6-830c-bf95baac56fd" providerId="ADAL" clId="{959B5FCD-1C11-014A-80A3-A1CB57FD3598}" dt="2024-10-25T14:45:15.756" v="313" actId="478"/>
          <ac:spMkLst>
            <pc:docMk/>
            <pc:sldMk cId="0" sldId="257"/>
            <ac:spMk id="31" creationId="{5C666632-774C-6747-B5F2-3290DBEECF3B}"/>
          </ac:spMkLst>
        </pc:spChg>
        <pc:spChg chg="add del mod">
          <ac:chgData name="Sam Alvarado" userId="e7724a1c-c3cd-4ea6-830c-bf95baac56fd" providerId="ADAL" clId="{959B5FCD-1C11-014A-80A3-A1CB57FD3598}" dt="2024-10-25T14:45:15.756" v="313" actId="478"/>
          <ac:spMkLst>
            <pc:docMk/>
            <pc:sldMk cId="0" sldId="257"/>
            <ac:spMk id="32" creationId="{535E061D-A896-6D4D-8ADC-E41A5BBDA5D5}"/>
          </ac:spMkLst>
        </pc:spChg>
        <pc:spChg chg="add mod">
          <ac:chgData name="Sam Alvarado" userId="e7724a1c-c3cd-4ea6-830c-bf95baac56fd" providerId="ADAL" clId="{959B5FCD-1C11-014A-80A3-A1CB57FD3598}" dt="2024-10-25T14:46:31.908" v="344" actId="1076"/>
          <ac:spMkLst>
            <pc:docMk/>
            <pc:sldMk cId="0" sldId="257"/>
            <ac:spMk id="33" creationId="{AC13EEC5-2FD8-5A4E-82E3-27D25825931F}"/>
          </ac:spMkLst>
        </pc:spChg>
        <pc:spChg chg="add mod">
          <ac:chgData name="Sam Alvarado" userId="e7724a1c-c3cd-4ea6-830c-bf95baac56fd" providerId="ADAL" clId="{959B5FCD-1C11-014A-80A3-A1CB57FD3598}" dt="2024-10-25T14:46:31.908" v="344" actId="1076"/>
          <ac:spMkLst>
            <pc:docMk/>
            <pc:sldMk cId="0" sldId="257"/>
            <ac:spMk id="34" creationId="{4813B1B5-CD70-AA43-B713-BA783C4F7A6B}"/>
          </ac:spMkLst>
        </pc:spChg>
        <pc:picChg chg="add mod modCrop">
          <ac:chgData name="Sam Alvarado" userId="e7724a1c-c3cd-4ea6-830c-bf95baac56fd" providerId="ADAL" clId="{959B5FCD-1C11-014A-80A3-A1CB57FD3598}" dt="2024-10-25T14:42:51.477" v="274" actId="1036"/>
          <ac:picMkLst>
            <pc:docMk/>
            <pc:sldMk cId="0" sldId="257"/>
            <ac:picMk id="6" creationId="{5124ED21-050A-344D-9F93-342AE78E4032}"/>
          </ac:picMkLst>
        </pc:picChg>
        <pc:picChg chg="add mod">
          <ac:chgData name="Sam Alvarado" userId="e7724a1c-c3cd-4ea6-830c-bf95baac56fd" providerId="ADAL" clId="{959B5FCD-1C11-014A-80A3-A1CB57FD3598}" dt="2024-10-24T20:52:24.416" v="207" actId="1038"/>
          <ac:picMkLst>
            <pc:docMk/>
            <pc:sldMk cId="0" sldId="257"/>
            <ac:picMk id="13" creationId="{0669F6A3-E5A1-C045-A2E1-5E70316E94AC}"/>
          </ac:picMkLst>
        </pc:picChg>
        <pc:cxnChg chg="mod">
          <ac:chgData name="Sam Alvarado" userId="e7724a1c-c3cd-4ea6-830c-bf95baac56fd" providerId="ADAL" clId="{959B5FCD-1C11-014A-80A3-A1CB57FD3598}" dt="2024-10-24T20:32:54.128" v="10" actId="12788"/>
          <ac:cxnSpMkLst>
            <pc:docMk/>
            <pc:sldMk cId="0" sldId="257"/>
            <ac:cxnSpMk id="20" creationId="{E9B806DB-AF11-F048-86D6-BDD251B2AAF5}"/>
          </ac:cxnSpMkLst>
        </pc:cxnChg>
      </pc:sldChg>
      <pc:sldMasterChg chg="modSldLayout">
        <pc:chgData name="Sam Alvarado" userId="e7724a1c-c3cd-4ea6-830c-bf95baac56fd" providerId="ADAL" clId="{959B5FCD-1C11-014A-80A3-A1CB57FD3598}" dt="2024-10-24T20:35:50.066" v="19" actId="1076"/>
        <pc:sldMasterMkLst>
          <pc:docMk/>
          <pc:sldMasterMk cId="0" sldId="2147483648"/>
        </pc:sldMasterMkLst>
        <pc:sldLayoutChg chg="modSp mod">
          <pc:chgData name="Sam Alvarado" userId="e7724a1c-c3cd-4ea6-830c-bf95baac56fd" providerId="ADAL" clId="{959B5FCD-1C11-014A-80A3-A1CB57FD3598}" dt="2024-10-24T20:35:50.066" v="19" actId="1076"/>
          <pc:sldLayoutMkLst>
            <pc:docMk/>
            <pc:sldMasterMk cId="0" sldId="2147483648"/>
            <pc:sldLayoutMk cId="0" sldId="2147483650"/>
          </pc:sldLayoutMkLst>
          <pc:spChg chg="mod">
            <ac:chgData name="Sam Alvarado" userId="e7724a1c-c3cd-4ea6-830c-bf95baac56fd" providerId="ADAL" clId="{959B5FCD-1C11-014A-80A3-A1CB57FD3598}" dt="2024-10-24T20:35:39.988" v="18" actId="1076"/>
            <ac:spMkLst>
              <pc:docMk/>
              <pc:sldMasterMk cId="0" sldId="2147483648"/>
              <pc:sldLayoutMk cId="0" sldId="2147483650"/>
              <ac:spMk id="2" creationId="{35D2EB61-E770-4449-BBC8-7D127F18EF62}"/>
            </ac:spMkLst>
          </pc:spChg>
          <pc:spChg chg="mod">
            <ac:chgData name="Sam Alvarado" userId="e7724a1c-c3cd-4ea6-830c-bf95baac56fd" providerId="ADAL" clId="{959B5FCD-1C11-014A-80A3-A1CB57FD3598}" dt="2024-10-24T20:35:50.066" v="19" actId="1076"/>
            <ac:spMkLst>
              <pc:docMk/>
              <pc:sldMasterMk cId="0" sldId="2147483648"/>
              <pc:sldLayoutMk cId="0" sldId="2147483650"/>
              <ac:spMk id="3" creationId="{33116043-2082-5648-8A99-0C10E07F2DCA}"/>
            </ac:spMkLst>
          </pc:spChg>
          <pc:grpChg chg="mod">
            <ac:chgData name="Sam Alvarado" userId="e7724a1c-c3cd-4ea6-830c-bf95baac56fd" providerId="ADAL" clId="{959B5FCD-1C11-014A-80A3-A1CB57FD3598}" dt="2024-10-24T20:35:39.988" v="18" actId="1076"/>
            <ac:grpSpMkLst>
              <pc:docMk/>
              <pc:sldMasterMk cId="0" sldId="2147483648"/>
              <pc:sldLayoutMk cId="0" sldId="2147483650"/>
              <ac:grpSpMk id="4" creationId="{D4A04E8F-A08E-6C4D-91E0-0626C523C765}"/>
            </ac:grpSpMkLst>
          </pc:grpChg>
        </pc:sldLayoutChg>
      </pc:sldMasterChg>
    </pc:docChg>
  </pc:docChgLst>
  <pc:docChgLst>
    <pc:chgData name="Sam Alvarado" userId="e7724a1c-c3cd-4ea6-830c-bf95baac56fd" providerId="ADAL" clId="{ED55FB88-AE29-0644-9F9C-AE5B3C58ACA8}"/>
    <pc:docChg chg="modSld">
      <pc:chgData name="Sam Alvarado" userId="e7724a1c-c3cd-4ea6-830c-bf95baac56fd" providerId="ADAL" clId="{ED55FB88-AE29-0644-9F9C-AE5B3C58ACA8}" dt="2023-04-27T15:23:28.380" v="43" actId="20577"/>
      <pc:docMkLst>
        <pc:docMk/>
      </pc:docMkLst>
      <pc:sldChg chg="modSp mod">
        <pc:chgData name="Sam Alvarado" userId="e7724a1c-c3cd-4ea6-830c-bf95baac56fd" providerId="ADAL" clId="{ED55FB88-AE29-0644-9F9C-AE5B3C58ACA8}" dt="2023-04-27T15:23:28.380" v="43" actId="20577"/>
        <pc:sldMkLst>
          <pc:docMk/>
          <pc:sldMk cId="0" sldId="257"/>
        </pc:sldMkLst>
        <pc:spChg chg="mod">
          <ac:chgData name="Sam Alvarado" userId="e7724a1c-c3cd-4ea6-830c-bf95baac56fd" providerId="ADAL" clId="{ED55FB88-AE29-0644-9F9C-AE5B3C58ACA8}" dt="2023-04-27T15:23:28.380" v="43" actId="20577"/>
          <ac:spMkLst>
            <pc:docMk/>
            <pc:sldMk cId="0" sldId="257"/>
            <ac:spMk id="55"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F5794F3-5EDB-B048-965B-D82E0C45E4D7}" type="datetimeFigureOut">
              <a:rPr lang="en-US" smtClean="0"/>
              <a:pPr/>
              <a:t>10/24/24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1198DED-9713-BA49-B958-19DC7B9983AF}" type="slidenum">
              <a:rPr lang="en-US" smtClean="0"/>
              <a:pPr/>
              <a:t>‹#›</a:t>
            </a:fld>
            <a:endParaRPr lang="en-US"/>
          </a:p>
        </p:txBody>
      </p:sp>
    </p:spTree>
    <p:extLst>
      <p:ext uri="{BB962C8B-B14F-4D97-AF65-F5344CB8AC3E}">
        <p14:creationId xmlns:p14="http://schemas.microsoft.com/office/powerpoint/2010/main" val="3894422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A7A8D7-B360-B247-BB81-E552E8C1861D}" type="datetimeFigureOut">
              <a:rPr lang="en-US" smtClean="0"/>
              <a:pPr/>
              <a:t>10/24/24</a:t>
            </a:fld>
            <a:endParaRPr lang="en-US"/>
          </a:p>
        </p:txBody>
      </p:sp>
      <p:sp>
        <p:nvSpPr>
          <p:cNvPr id="4" name="Slide Image Placeholder 3"/>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92192C-2113-E443-97EA-A0152372E512}" type="slidenum">
              <a:rPr lang="en-US" smtClean="0"/>
              <a:pPr/>
              <a:t>‹#›</a:t>
            </a:fld>
            <a:endParaRPr lang="en-US"/>
          </a:p>
        </p:txBody>
      </p:sp>
    </p:spTree>
    <p:extLst>
      <p:ext uri="{BB962C8B-B14F-4D97-AF65-F5344CB8AC3E}">
        <p14:creationId xmlns:p14="http://schemas.microsoft.com/office/powerpoint/2010/main" val="1257363955"/>
      </p:ext>
    </p:extLst>
  </p:cSld>
  <p:clrMap bg1="lt1" tx1="dk1" bg2="lt2" tx2="dk2" accent1="accent1" accent2="accent2" accent3="accent3" accent4="accent4" accent5="accent5" accent6="accent6" hlink="hlink" folHlink="folHlink"/>
  <p:notesStyle>
    <a:lvl1pPr marL="0" algn="l" defTabSz="2351213" rtl="0" eaLnBrk="1" latinLnBrk="0" hangingPunct="1">
      <a:defRPr sz="6158" kern="1200">
        <a:solidFill>
          <a:schemeClr val="tx1"/>
        </a:solidFill>
        <a:latin typeface="+mn-lt"/>
        <a:ea typeface="+mn-ea"/>
        <a:cs typeface="+mn-cs"/>
      </a:defRPr>
    </a:lvl1pPr>
    <a:lvl2pPr marL="2351213" algn="l" defTabSz="2351213" rtl="0" eaLnBrk="1" latinLnBrk="0" hangingPunct="1">
      <a:defRPr sz="6158" kern="1200">
        <a:solidFill>
          <a:schemeClr val="tx1"/>
        </a:solidFill>
        <a:latin typeface="+mn-lt"/>
        <a:ea typeface="+mn-ea"/>
        <a:cs typeface="+mn-cs"/>
      </a:defRPr>
    </a:lvl2pPr>
    <a:lvl3pPr marL="4702425" algn="l" defTabSz="2351213" rtl="0" eaLnBrk="1" latinLnBrk="0" hangingPunct="1">
      <a:defRPr sz="6158" kern="1200">
        <a:solidFill>
          <a:schemeClr val="tx1"/>
        </a:solidFill>
        <a:latin typeface="+mn-lt"/>
        <a:ea typeface="+mn-ea"/>
        <a:cs typeface="+mn-cs"/>
      </a:defRPr>
    </a:lvl3pPr>
    <a:lvl4pPr marL="7053638" algn="l" defTabSz="2351213" rtl="0" eaLnBrk="1" latinLnBrk="0" hangingPunct="1">
      <a:defRPr sz="6158" kern="1200">
        <a:solidFill>
          <a:schemeClr val="tx1"/>
        </a:solidFill>
        <a:latin typeface="+mn-lt"/>
        <a:ea typeface="+mn-ea"/>
        <a:cs typeface="+mn-cs"/>
      </a:defRPr>
    </a:lvl4pPr>
    <a:lvl5pPr marL="9404850" algn="l" defTabSz="2351213" rtl="0" eaLnBrk="1" latinLnBrk="0" hangingPunct="1">
      <a:defRPr sz="6158" kern="1200">
        <a:solidFill>
          <a:schemeClr val="tx1"/>
        </a:solidFill>
        <a:latin typeface="+mn-lt"/>
        <a:ea typeface="+mn-ea"/>
        <a:cs typeface="+mn-cs"/>
      </a:defRPr>
    </a:lvl5pPr>
    <a:lvl6pPr marL="11756065" algn="l" defTabSz="2351213" rtl="0" eaLnBrk="1" latinLnBrk="0" hangingPunct="1">
      <a:defRPr sz="6158" kern="1200">
        <a:solidFill>
          <a:schemeClr val="tx1"/>
        </a:solidFill>
        <a:latin typeface="+mn-lt"/>
        <a:ea typeface="+mn-ea"/>
        <a:cs typeface="+mn-cs"/>
      </a:defRPr>
    </a:lvl6pPr>
    <a:lvl7pPr marL="14107277" algn="l" defTabSz="2351213" rtl="0" eaLnBrk="1" latinLnBrk="0" hangingPunct="1">
      <a:defRPr sz="6158" kern="1200">
        <a:solidFill>
          <a:schemeClr val="tx1"/>
        </a:solidFill>
        <a:latin typeface="+mn-lt"/>
        <a:ea typeface="+mn-ea"/>
        <a:cs typeface="+mn-cs"/>
      </a:defRPr>
    </a:lvl7pPr>
    <a:lvl8pPr marL="16458490" algn="l" defTabSz="2351213" rtl="0" eaLnBrk="1" latinLnBrk="0" hangingPunct="1">
      <a:defRPr sz="6158" kern="1200">
        <a:solidFill>
          <a:schemeClr val="tx1"/>
        </a:solidFill>
        <a:latin typeface="+mn-lt"/>
        <a:ea typeface="+mn-ea"/>
        <a:cs typeface="+mn-cs"/>
      </a:defRPr>
    </a:lvl8pPr>
    <a:lvl9pPr marL="18809703" algn="l" defTabSz="2351213" rtl="0" eaLnBrk="1" latinLnBrk="0" hangingPunct="1">
      <a:defRPr sz="615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D92192C-2113-E443-97EA-A0152372E512}" type="slidenum">
              <a:rPr lang="en-US" smtClean="0"/>
              <a:pPr/>
              <a:t>1</a:t>
            </a:fld>
            <a:endParaRPr lang="en-US"/>
          </a:p>
        </p:txBody>
      </p:sp>
    </p:spTree>
    <p:extLst>
      <p:ext uri="{BB962C8B-B14F-4D97-AF65-F5344CB8AC3E}">
        <p14:creationId xmlns:p14="http://schemas.microsoft.com/office/powerpoint/2010/main" val="4271119620"/>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5D2EB61-E770-4449-BBC8-7D127F18EF62}"/>
              </a:ext>
            </a:extLst>
          </p:cNvPr>
          <p:cNvSpPr txBox="1"/>
          <p:nvPr userDrawn="1"/>
        </p:nvSpPr>
        <p:spPr>
          <a:xfrm>
            <a:off x="1565940" y="30632687"/>
            <a:ext cx="6236988" cy="575862"/>
          </a:xfrm>
          <a:prstGeom prst="rect">
            <a:avLst/>
          </a:prstGeom>
          <a:noFill/>
        </p:spPr>
        <p:txBody>
          <a:bodyPr wrap="square" rtlCol="0">
            <a:spAutoFit/>
          </a:bodyPr>
          <a:lstStyle/>
          <a:p>
            <a:pPr algn="ctr"/>
            <a:r>
              <a:rPr lang="en-US" sz="2749" dirty="0">
                <a:latin typeface="Arial" panose="020B0604020202020204" pitchFamily="34" charset="0"/>
                <a:cs typeface="Arial" panose="020B0604020202020204" pitchFamily="34" charset="0"/>
              </a:rPr>
              <a:t>Visit </a:t>
            </a:r>
            <a:r>
              <a:rPr lang="en-US" sz="2749" b="1" dirty="0">
                <a:solidFill>
                  <a:schemeClr val="tx2"/>
                </a:solidFill>
                <a:latin typeface="Arial" panose="020B0604020202020204" pitchFamily="34" charset="0"/>
                <a:cs typeface="Arial" panose="020B0604020202020204" pitchFamily="34" charset="0"/>
              </a:rPr>
              <a:t>hptn.org </a:t>
            </a:r>
            <a:r>
              <a:rPr lang="en-US" sz="2749" dirty="0">
                <a:latin typeface="Arial" panose="020B0604020202020204" pitchFamily="34" charset="0"/>
                <a:cs typeface="Arial" panose="020B0604020202020204" pitchFamily="34" charset="0"/>
              </a:rPr>
              <a:t>and follow us </a:t>
            </a:r>
            <a:r>
              <a:rPr lang="en-US" sz="2749" b="1" dirty="0">
                <a:solidFill>
                  <a:schemeClr val="tx2"/>
                </a:solidFill>
                <a:latin typeface="Arial" panose="020B0604020202020204" pitchFamily="34" charset="0"/>
                <a:cs typeface="Arial" panose="020B0604020202020204" pitchFamily="34" charset="0"/>
              </a:rPr>
              <a:t>@HIVPTN</a:t>
            </a:r>
            <a:r>
              <a:rPr lang="en-US" sz="3142" b="1" dirty="0">
                <a:solidFill>
                  <a:schemeClr val="tx2"/>
                </a:solidFill>
                <a:latin typeface="Arial" panose="020B0604020202020204" pitchFamily="34" charset="0"/>
                <a:cs typeface="Arial" panose="020B0604020202020204" pitchFamily="34" charset="0"/>
              </a:rPr>
              <a:t> </a:t>
            </a:r>
          </a:p>
        </p:txBody>
      </p:sp>
      <p:sp>
        <p:nvSpPr>
          <p:cNvPr id="3" name="Text Placeholder 2">
            <a:extLst>
              <a:ext uri="{FF2B5EF4-FFF2-40B4-BE49-F238E27FC236}">
                <a16:creationId xmlns:a16="http://schemas.microsoft.com/office/drawing/2014/main" id="{33116043-2082-5648-8A99-0C10E07F2DCA}"/>
              </a:ext>
            </a:extLst>
          </p:cNvPr>
          <p:cNvSpPr txBox="1">
            <a:spLocks/>
          </p:cNvSpPr>
          <p:nvPr userDrawn="1"/>
        </p:nvSpPr>
        <p:spPr>
          <a:xfrm>
            <a:off x="14812657" y="30606136"/>
            <a:ext cx="22800286" cy="1374750"/>
          </a:xfrm>
          <a:prstGeom prst="rect">
            <a:avLst/>
          </a:prstGeom>
        </p:spPr>
        <p:txBody>
          <a:bodyPr vert="horz" wrap="square" lIns="297829" tIns="148915" rIns="297829" bIns="148915" rtlCol="0">
            <a:spAutoFit/>
          </a:bodyPr>
          <a:lstStyle/>
          <a:p>
            <a:pPr marL="0" indent="0">
              <a:lnSpc>
                <a:spcPct val="120000"/>
              </a:lnSpc>
              <a:buNone/>
            </a:pPr>
            <a:r>
              <a:rPr lang="en-US" sz="2000" dirty="0">
                <a:latin typeface="Arial" panose="020B0604020202020204" pitchFamily="34" charset="0"/>
                <a:cs typeface="Arial" panose="020B0604020202020204" pitchFamily="34" charset="0"/>
              </a:rPr>
              <a:t>Overall support for the HIV Prevention Trials Network (HPTN) is provided by the National Institute of Allergy and Infectious Diseases (NIAID), Office of the Director (OD), National Institutes of Health (NIH), National Institute on Drug Abuse (NIDA), the National Institute of Mental Health (NIMH), and the Eunice Kennedy Shriver National Institute of Child Health and Human Development (NICHD) under Award Numbers UM1AI068619 (HPTN Leadership and Operations Center), UM1AI068617 (HPTN Statistical and Data Management Center), and UM1AI068613 (HPTN Laboratory Center).</a:t>
            </a:r>
          </a:p>
        </p:txBody>
      </p:sp>
      <p:grpSp>
        <p:nvGrpSpPr>
          <p:cNvPr id="4" name="Group 3">
            <a:extLst>
              <a:ext uri="{FF2B5EF4-FFF2-40B4-BE49-F238E27FC236}">
                <a16:creationId xmlns:a16="http://schemas.microsoft.com/office/drawing/2014/main" id="{D4A04E8F-A08E-6C4D-91E0-0626C523C765}"/>
              </a:ext>
            </a:extLst>
          </p:cNvPr>
          <p:cNvGrpSpPr/>
          <p:nvPr userDrawn="1"/>
        </p:nvGrpSpPr>
        <p:grpSpPr>
          <a:xfrm>
            <a:off x="2698241" y="31244023"/>
            <a:ext cx="3972387" cy="672386"/>
            <a:chOff x="2210935" y="47804823"/>
            <a:chExt cx="3972387" cy="672386"/>
          </a:xfrm>
        </p:grpSpPr>
        <p:pic>
          <p:nvPicPr>
            <p:cNvPr id="5" name="Graphic 4">
              <a:extLst>
                <a:ext uri="{FF2B5EF4-FFF2-40B4-BE49-F238E27FC236}">
                  <a16:creationId xmlns:a16="http://schemas.microsoft.com/office/drawing/2014/main" id="{AD6102A5-4CEA-AD49-905D-9F91A8D014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10935" y="47804823"/>
              <a:ext cx="672386" cy="672386"/>
            </a:xfrm>
            <a:prstGeom prst="rect">
              <a:avLst/>
            </a:prstGeom>
          </p:spPr>
        </p:pic>
        <p:pic>
          <p:nvPicPr>
            <p:cNvPr id="6" name="Graphic 5">
              <a:extLst>
                <a:ext uri="{FF2B5EF4-FFF2-40B4-BE49-F238E27FC236}">
                  <a16:creationId xmlns:a16="http://schemas.microsoft.com/office/drawing/2014/main" id="{FCDCFF46-3F2C-F04A-A31D-100A7B81417D}"/>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510936" y="47804823"/>
              <a:ext cx="672386" cy="672386"/>
            </a:xfrm>
            <a:prstGeom prst="rect">
              <a:avLst/>
            </a:prstGeom>
          </p:spPr>
        </p:pic>
        <p:pic>
          <p:nvPicPr>
            <p:cNvPr id="7" name="Graphic 6">
              <a:extLst>
                <a:ext uri="{FF2B5EF4-FFF2-40B4-BE49-F238E27FC236}">
                  <a16:creationId xmlns:a16="http://schemas.microsoft.com/office/drawing/2014/main" id="{3C08289B-8105-3C42-8F80-68517960E02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4410935" y="47804823"/>
              <a:ext cx="672386" cy="672386"/>
            </a:xfrm>
            <a:prstGeom prst="rect">
              <a:avLst/>
            </a:prstGeom>
          </p:spPr>
        </p:pic>
        <p:pic>
          <p:nvPicPr>
            <p:cNvPr id="8" name="Graphic 7">
              <a:extLst>
                <a:ext uri="{FF2B5EF4-FFF2-40B4-BE49-F238E27FC236}">
                  <a16:creationId xmlns:a16="http://schemas.microsoft.com/office/drawing/2014/main" id="{6EDC83DB-2E28-DA45-8CDF-78B0F3093B90}"/>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3310935" y="47804823"/>
              <a:ext cx="672386" cy="672386"/>
            </a:xfrm>
            <a:prstGeom prst="rect">
              <a:avLst/>
            </a:prstGeom>
          </p:spPr>
        </p:pic>
      </p:gr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Lst>
  <p:txStyles>
    <p:titleStyle>
      <a:lvl1pPr algn="l" defTabSz="1462044" rtl="0" eaLnBrk="1" latinLnBrk="0" hangingPunct="1">
        <a:spcBef>
          <a:spcPct val="0"/>
        </a:spcBef>
        <a:buNone/>
        <a:defRPr sz="3927" b="1" kern="1200" baseline="0">
          <a:solidFill>
            <a:schemeClr val="bg1"/>
          </a:solidFill>
          <a:latin typeface="Arial"/>
          <a:ea typeface="+mj-ea"/>
          <a:cs typeface="Arial"/>
        </a:defRPr>
      </a:lvl1pPr>
    </p:titleStyle>
    <p:bodyStyle>
      <a:lvl1pPr marL="197944" marR="0" indent="-197944" algn="l" defTabSz="1462044" rtl="0" eaLnBrk="1" fontAlgn="auto" latinLnBrk="0" hangingPunct="1">
        <a:lnSpc>
          <a:spcPct val="100000"/>
        </a:lnSpc>
        <a:spcBef>
          <a:spcPct val="20000"/>
        </a:spcBef>
        <a:spcAft>
          <a:spcPts val="0"/>
        </a:spcAft>
        <a:buClrTx/>
        <a:buSzTx/>
        <a:buFont typeface="Arial"/>
        <a:buChar char="•"/>
        <a:tabLst/>
        <a:defRPr sz="1178" kern="1200">
          <a:solidFill>
            <a:schemeClr val="tx1"/>
          </a:solidFill>
          <a:latin typeface="Arial"/>
          <a:ea typeface="+mn-ea"/>
          <a:cs typeface="Arial"/>
        </a:defRPr>
      </a:lvl1pPr>
      <a:lvl2pPr marL="447321" marR="0" indent="-222881" algn="l" defTabSz="1462044" rtl="0" eaLnBrk="1" fontAlgn="auto" latinLnBrk="0" hangingPunct="1">
        <a:lnSpc>
          <a:spcPct val="100000"/>
        </a:lnSpc>
        <a:spcBef>
          <a:spcPct val="20000"/>
        </a:spcBef>
        <a:spcAft>
          <a:spcPts val="0"/>
        </a:spcAft>
        <a:buClrTx/>
        <a:buSzTx/>
        <a:buFont typeface="Arial"/>
        <a:buChar char="–"/>
        <a:tabLst/>
        <a:defRPr sz="1178" kern="1200">
          <a:solidFill>
            <a:schemeClr val="tx1"/>
          </a:solidFill>
          <a:latin typeface="Arial"/>
          <a:ea typeface="+mn-ea"/>
          <a:cs typeface="Arial"/>
        </a:defRPr>
      </a:lvl2pPr>
      <a:lvl3pPr marL="671760" marR="0" indent="-197944" algn="l" defTabSz="1462044" rtl="0" eaLnBrk="1" fontAlgn="auto" latinLnBrk="0" hangingPunct="1">
        <a:lnSpc>
          <a:spcPct val="100000"/>
        </a:lnSpc>
        <a:spcBef>
          <a:spcPct val="20000"/>
        </a:spcBef>
        <a:spcAft>
          <a:spcPts val="0"/>
        </a:spcAft>
        <a:buClrTx/>
        <a:buSzTx/>
        <a:buFont typeface="Arial"/>
        <a:buChar char="•"/>
        <a:tabLst/>
        <a:defRPr sz="1178" kern="1200">
          <a:solidFill>
            <a:schemeClr val="tx1"/>
          </a:solidFill>
          <a:latin typeface="Arial"/>
          <a:ea typeface="+mn-ea"/>
          <a:cs typeface="Arial"/>
        </a:defRPr>
      </a:lvl3pPr>
      <a:lvl4pPr marL="896200" marR="0" indent="-197944" algn="l" defTabSz="1462044" rtl="0" eaLnBrk="1" fontAlgn="auto" latinLnBrk="0" hangingPunct="1">
        <a:lnSpc>
          <a:spcPct val="100000"/>
        </a:lnSpc>
        <a:spcBef>
          <a:spcPct val="20000"/>
        </a:spcBef>
        <a:spcAft>
          <a:spcPts val="0"/>
        </a:spcAft>
        <a:buClrTx/>
        <a:buSzTx/>
        <a:buFont typeface="Arial"/>
        <a:buChar char="–"/>
        <a:defRPr sz="1178" kern="1200">
          <a:solidFill>
            <a:schemeClr val="tx1"/>
          </a:solidFill>
          <a:latin typeface="Arial"/>
          <a:ea typeface="+mn-ea"/>
          <a:cs typeface="Arial"/>
        </a:defRPr>
      </a:lvl4pPr>
      <a:lvl5pPr marL="1095702" marR="0" indent="-197944" algn="l" defTabSz="1462044" rtl="0" eaLnBrk="1" fontAlgn="auto" latinLnBrk="0" hangingPunct="1">
        <a:lnSpc>
          <a:spcPct val="100000"/>
        </a:lnSpc>
        <a:spcBef>
          <a:spcPct val="20000"/>
        </a:spcBef>
        <a:spcAft>
          <a:spcPts val="0"/>
        </a:spcAft>
        <a:buClrTx/>
        <a:buSzTx/>
        <a:buFont typeface="Arial"/>
        <a:buChar char="»"/>
        <a:tabLst/>
        <a:defRPr sz="1178" kern="1200">
          <a:solidFill>
            <a:schemeClr val="tx1"/>
          </a:solidFill>
          <a:latin typeface="Arial"/>
          <a:ea typeface="+mn-ea"/>
          <a:cs typeface="Arial"/>
        </a:defRPr>
      </a:lvl5pPr>
      <a:lvl6pPr marL="8041240" indent="-731022" algn="l" defTabSz="1462044" rtl="0" eaLnBrk="1" latinLnBrk="0" hangingPunct="1">
        <a:spcBef>
          <a:spcPct val="20000"/>
        </a:spcBef>
        <a:buFont typeface="Arial"/>
        <a:buChar char="•"/>
        <a:defRPr sz="6382" kern="1200">
          <a:solidFill>
            <a:schemeClr val="tx1"/>
          </a:solidFill>
          <a:latin typeface="+mn-lt"/>
          <a:ea typeface="+mn-ea"/>
          <a:cs typeface="+mn-cs"/>
        </a:defRPr>
      </a:lvl6pPr>
      <a:lvl7pPr marL="9503284" indent="-731022" algn="l" defTabSz="1462044" rtl="0" eaLnBrk="1" latinLnBrk="0" hangingPunct="1">
        <a:spcBef>
          <a:spcPct val="20000"/>
        </a:spcBef>
        <a:buFont typeface="Arial"/>
        <a:buChar char="•"/>
        <a:defRPr sz="6382" kern="1200">
          <a:solidFill>
            <a:schemeClr val="tx1"/>
          </a:solidFill>
          <a:latin typeface="+mn-lt"/>
          <a:ea typeface="+mn-ea"/>
          <a:cs typeface="+mn-cs"/>
        </a:defRPr>
      </a:lvl7pPr>
      <a:lvl8pPr marL="10965328" indent="-731022" algn="l" defTabSz="1462044" rtl="0" eaLnBrk="1" latinLnBrk="0" hangingPunct="1">
        <a:spcBef>
          <a:spcPct val="20000"/>
        </a:spcBef>
        <a:buFont typeface="Arial"/>
        <a:buChar char="•"/>
        <a:defRPr sz="6382" kern="1200">
          <a:solidFill>
            <a:schemeClr val="tx1"/>
          </a:solidFill>
          <a:latin typeface="+mn-lt"/>
          <a:ea typeface="+mn-ea"/>
          <a:cs typeface="+mn-cs"/>
        </a:defRPr>
      </a:lvl8pPr>
      <a:lvl9pPr marL="12427371" indent="-731022" algn="l" defTabSz="1462044" rtl="0" eaLnBrk="1" latinLnBrk="0" hangingPunct="1">
        <a:spcBef>
          <a:spcPct val="20000"/>
        </a:spcBef>
        <a:buFont typeface="Arial"/>
        <a:buChar char="•"/>
        <a:defRPr sz="6382" kern="1200">
          <a:solidFill>
            <a:schemeClr val="tx1"/>
          </a:solidFill>
          <a:latin typeface="+mn-lt"/>
          <a:ea typeface="+mn-ea"/>
          <a:cs typeface="+mn-cs"/>
        </a:defRPr>
      </a:lvl9pPr>
    </p:bodyStyle>
    <p:otherStyle>
      <a:defPPr>
        <a:defRPr lang="en-US"/>
      </a:defPPr>
      <a:lvl1pPr marL="0" algn="l" defTabSz="1462044" rtl="0" eaLnBrk="1" latinLnBrk="0" hangingPunct="1">
        <a:defRPr sz="5793" kern="1200">
          <a:solidFill>
            <a:schemeClr val="tx1"/>
          </a:solidFill>
          <a:latin typeface="+mn-lt"/>
          <a:ea typeface="+mn-ea"/>
          <a:cs typeface="+mn-cs"/>
        </a:defRPr>
      </a:lvl1pPr>
      <a:lvl2pPr marL="1462044" algn="l" defTabSz="1462044" rtl="0" eaLnBrk="1" latinLnBrk="0" hangingPunct="1">
        <a:defRPr sz="5793" kern="1200">
          <a:solidFill>
            <a:schemeClr val="tx1"/>
          </a:solidFill>
          <a:latin typeface="+mn-lt"/>
          <a:ea typeface="+mn-ea"/>
          <a:cs typeface="+mn-cs"/>
        </a:defRPr>
      </a:lvl2pPr>
      <a:lvl3pPr marL="2924087" algn="l" defTabSz="1462044" rtl="0" eaLnBrk="1" latinLnBrk="0" hangingPunct="1">
        <a:defRPr sz="5793" kern="1200">
          <a:solidFill>
            <a:schemeClr val="tx1"/>
          </a:solidFill>
          <a:latin typeface="+mn-lt"/>
          <a:ea typeface="+mn-ea"/>
          <a:cs typeface="+mn-cs"/>
        </a:defRPr>
      </a:lvl3pPr>
      <a:lvl4pPr marL="4386131" algn="l" defTabSz="1462044" rtl="0" eaLnBrk="1" latinLnBrk="0" hangingPunct="1">
        <a:defRPr sz="5793" kern="1200">
          <a:solidFill>
            <a:schemeClr val="tx1"/>
          </a:solidFill>
          <a:latin typeface="+mn-lt"/>
          <a:ea typeface="+mn-ea"/>
          <a:cs typeface="+mn-cs"/>
        </a:defRPr>
      </a:lvl4pPr>
      <a:lvl5pPr marL="5848174" algn="l" defTabSz="1462044" rtl="0" eaLnBrk="1" latinLnBrk="0" hangingPunct="1">
        <a:defRPr sz="5793" kern="1200">
          <a:solidFill>
            <a:schemeClr val="tx1"/>
          </a:solidFill>
          <a:latin typeface="+mn-lt"/>
          <a:ea typeface="+mn-ea"/>
          <a:cs typeface="+mn-cs"/>
        </a:defRPr>
      </a:lvl5pPr>
      <a:lvl6pPr marL="7310219" algn="l" defTabSz="1462044" rtl="0" eaLnBrk="1" latinLnBrk="0" hangingPunct="1">
        <a:defRPr sz="5793" kern="1200">
          <a:solidFill>
            <a:schemeClr val="tx1"/>
          </a:solidFill>
          <a:latin typeface="+mn-lt"/>
          <a:ea typeface="+mn-ea"/>
          <a:cs typeface="+mn-cs"/>
        </a:defRPr>
      </a:lvl6pPr>
      <a:lvl7pPr marL="8772262" algn="l" defTabSz="1462044" rtl="0" eaLnBrk="1" latinLnBrk="0" hangingPunct="1">
        <a:defRPr sz="5793" kern="1200">
          <a:solidFill>
            <a:schemeClr val="tx1"/>
          </a:solidFill>
          <a:latin typeface="+mn-lt"/>
          <a:ea typeface="+mn-ea"/>
          <a:cs typeface="+mn-cs"/>
        </a:defRPr>
      </a:lvl7pPr>
      <a:lvl8pPr marL="10234306" algn="l" defTabSz="1462044" rtl="0" eaLnBrk="1" latinLnBrk="0" hangingPunct="1">
        <a:defRPr sz="5793" kern="1200">
          <a:solidFill>
            <a:schemeClr val="tx1"/>
          </a:solidFill>
          <a:latin typeface="+mn-lt"/>
          <a:ea typeface="+mn-ea"/>
          <a:cs typeface="+mn-cs"/>
        </a:defRPr>
      </a:lvl8pPr>
      <a:lvl9pPr marL="11696349" algn="l" defTabSz="1462044" rtl="0" eaLnBrk="1" latinLnBrk="0" hangingPunct="1">
        <a:defRPr sz="579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7CFB7329-4E68-8A4E-98D0-354C410128D3}"/>
              </a:ext>
            </a:extLst>
          </p:cNvPr>
          <p:cNvSpPr txBox="1"/>
          <p:nvPr/>
        </p:nvSpPr>
        <p:spPr>
          <a:xfrm>
            <a:off x="43429199" y="30706073"/>
            <a:ext cx="4301783" cy="1384995"/>
          </a:xfrm>
          <a:prstGeom prst="rect">
            <a:avLst/>
          </a:prstGeom>
          <a:noFill/>
        </p:spPr>
        <p:txBody>
          <a:bodyPr wrap="square" rtlCol="0">
            <a:spAutoFit/>
          </a:bodyPr>
          <a:lstStyle/>
          <a:p>
            <a:pPr algn="r"/>
            <a:r>
              <a:rPr lang="en-US" sz="2100" dirty="0">
                <a:latin typeface="Arial" panose="020B0604020202020204" pitchFamily="34" charset="0"/>
                <a:cs typeface="Arial" panose="020B0604020202020204" pitchFamily="34" charset="0"/>
              </a:rPr>
              <a:t>Presented at the</a:t>
            </a:r>
            <a:br>
              <a:rPr lang="en-US" sz="2100" dirty="0">
                <a:latin typeface="Arial" panose="020B0604020202020204" pitchFamily="34" charset="0"/>
                <a:cs typeface="Arial" panose="020B0604020202020204" pitchFamily="34" charset="0"/>
              </a:rPr>
            </a:br>
            <a:r>
              <a:rPr lang="en-US" sz="2100" dirty="0">
                <a:latin typeface="Arial" panose="020B0604020202020204" pitchFamily="34" charset="0"/>
                <a:cs typeface="Arial" panose="020B0604020202020204" pitchFamily="34" charset="0"/>
              </a:rPr>
              <a:t>Name of Conference</a:t>
            </a:r>
          </a:p>
          <a:p>
            <a:pPr algn="r"/>
            <a:r>
              <a:rPr lang="en-US" sz="2100" dirty="0">
                <a:latin typeface="Arial" panose="020B0604020202020204" pitchFamily="34" charset="0"/>
                <a:cs typeface="Arial" panose="020B0604020202020204" pitchFamily="34" charset="0"/>
              </a:rPr>
              <a:t>City and Date</a:t>
            </a:r>
          </a:p>
          <a:p>
            <a:pPr algn="r"/>
            <a:r>
              <a:rPr lang="en-US" sz="2100" dirty="0">
                <a:latin typeface="Arial" panose="020B0604020202020204" pitchFamily="34" charset="0"/>
                <a:cs typeface="Arial" panose="020B0604020202020204" pitchFamily="34" charset="0"/>
              </a:rPr>
              <a:t>Poster Number:</a:t>
            </a:r>
            <a:r>
              <a:rPr lang="en-US" sz="2100" dirty="0">
                <a:solidFill>
                  <a:srgbClr val="FF0000"/>
                </a:solidFill>
                <a:latin typeface="Arial" panose="020B0604020202020204" pitchFamily="34" charset="0"/>
                <a:cs typeface="Arial" panose="020B0604020202020204" pitchFamily="34" charset="0"/>
              </a:rPr>
              <a:t> </a:t>
            </a:r>
            <a:r>
              <a:rPr lang="en-US" sz="2100" dirty="0">
                <a:latin typeface="Arial" panose="020B0604020202020204" pitchFamily="34" charset="0"/>
                <a:cs typeface="Arial" panose="020B0604020202020204" pitchFamily="34" charset="0"/>
              </a:rPr>
              <a:t>###</a:t>
            </a:r>
          </a:p>
        </p:txBody>
      </p:sp>
      <p:cxnSp>
        <p:nvCxnSpPr>
          <p:cNvPr id="20" name="Straight Connector 19">
            <a:extLst>
              <a:ext uri="{FF2B5EF4-FFF2-40B4-BE49-F238E27FC236}">
                <a16:creationId xmlns:a16="http://schemas.microsoft.com/office/drawing/2014/main" id="{E9B806DB-AF11-F048-86D6-BDD251B2AAF5}"/>
              </a:ext>
            </a:extLst>
          </p:cNvPr>
          <p:cNvCxnSpPr>
            <a:cxnSpLocks/>
          </p:cNvCxnSpPr>
          <p:nvPr/>
        </p:nvCxnSpPr>
        <p:spPr>
          <a:xfrm>
            <a:off x="1646618" y="30273182"/>
            <a:ext cx="46084364" cy="0"/>
          </a:xfrm>
          <a:prstGeom prst="line">
            <a:avLst/>
          </a:prstGeom>
          <a:ln w="57150">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6" name="Picture 5">
            <a:extLst>
              <a:ext uri="{FF2B5EF4-FFF2-40B4-BE49-F238E27FC236}">
                <a16:creationId xmlns:a16="http://schemas.microsoft.com/office/drawing/2014/main" id="{5124ED21-050A-344D-9F93-342AE78E4032}"/>
              </a:ext>
            </a:extLst>
          </p:cNvPr>
          <p:cNvPicPr>
            <a:picLocks noChangeAspect="1"/>
          </p:cNvPicPr>
          <p:nvPr/>
        </p:nvPicPr>
        <p:blipFill rotWithShape="1">
          <a:blip r:embed="rId3">
            <a:extLst>
              <a:ext uri="{28A0092B-C50C-407E-A947-70E740481C1C}">
                <a14:useLocalDpi xmlns:a14="http://schemas.microsoft.com/office/drawing/2010/main" val="0"/>
              </a:ext>
            </a:extLst>
          </a:blip>
          <a:srcRect l="7550" t="45595" r="7758" b="24335"/>
          <a:stretch/>
        </p:blipFill>
        <p:spPr>
          <a:xfrm>
            <a:off x="16560801" y="5812769"/>
            <a:ext cx="31170182" cy="6225359"/>
          </a:xfrm>
          <a:prstGeom prst="rect">
            <a:avLst/>
          </a:prstGeom>
        </p:spPr>
      </p:pic>
      <p:sp>
        <p:nvSpPr>
          <p:cNvPr id="7" name="TextBox 6">
            <a:extLst>
              <a:ext uri="{FF2B5EF4-FFF2-40B4-BE49-F238E27FC236}">
                <a16:creationId xmlns:a16="http://schemas.microsoft.com/office/drawing/2014/main" id="{3686AA82-9543-4E44-9E5E-6E61AFC05E48}"/>
              </a:ext>
            </a:extLst>
          </p:cNvPr>
          <p:cNvSpPr txBox="1"/>
          <p:nvPr/>
        </p:nvSpPr>
        <p:spPr>
          <a:xfrm>
            <a:off x="18364319" y="6803673"/>
            <a:ext cx="27563147" cy="4154984"/>
          </a:xfrm>
          <a:prstGeom prst="rect">
            <a:avLst/>
          </a:prstGeom>
          <a:noFill/>
        </p:spPr>
        <p:txBody>
          <a:bodyPr wrap="square" rtlCol="0">
            <a:spAutoFit/>
          </a:bodyPr>
          <a:lstStyle/>
          <a:p>
            <a:pPr algn="ctr"/>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Place the main finding of your study in this shaded box to give attendees a quick understanding of the study. Emphasize important words with </a:t>
            </a:r>
            <a:r>
              <a:rPr lang="en-US" sz="8800" b="1" dirty="0">
                <a:solidFill>
                  <a:schemeClr val="bg1"/>
                </a:solidFill>
                <a:latin typeface="Arial" panose="020B0604020202020204" pitchFamily="34" charset="0"/>
                <a:ea typeface="Roboto" panose="02000000000000000000" pitchFamily="2" charset="0"/>
                <a:cs typeface="Arial" panose="020B0604020202020204" pitchFamily="34" charset="0"/>
              </a:rPr>
              <a:t>bold</a:t>
            </a:r>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 or </a:t>
            </a:r>
            <a:r>
              <a:rPr lang="en-US" sz="8800" i="1" dirty="0">
                <a:solidFill>
                  <a:schemeClr val="bg1"/>
                </a:solidFill>
                <a:latin typeface="Arial" panose="020B0604020202020204" pitchFamily="34" charset="0"/>
                <a:ea typeface="Roboto" panose="02000000000000000000" pitchFamily="2" charset="0"/>
                <a:cs typeface="Arial" panose="020B0604020202020204" pitchFamily="34" charset="0"/>
              </a:rPr>
              <a:t>italic</a:t>
            </a:r>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 font.</a:t>
            </a:r>
            <a:endParaRPr lang="en-US" sz="6000" b="1" dirty="0">
              <a:solidFill>
                <a:schemeClr val="bg1"/>
              </a:solidFill>
              <a:latin typeface="Arial" panose="020B06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BF46B2EA-6E87-884D-8A17-D2232CEC943F}"/>
              </a:ext>
            </a:extLst>
          </p:cNvPr>
          <p:cNvSpPr txBox="1">
            <a:spLocks/>
          </p:cNvSpPr>
          <p:nvPr/>
        </p:nvSpPr>
        <p:spPr>
          <a:xfrm>
            <a:off x="1599875" y="1199931"/>
            <a:ext cx="36248377" cy="2242627"/>
          </a:xfrm>
          <a:prstGeom prst="rect">
            <a:avLst/>
          </a:prstGeom>
        </p:spPr>
        <p:txBody>
          <a:bodyPr>
            <a:normAutofit/>
          </a:bodyPr>
          <a:lstStyle>
            <a:lvl1pPr algn="l" defTabSz="3108960" rtl="0" eaLnBrk="1" latinLnBrk="0" hangingPunct="1">
              <a:lnSpc>
                <a:spcPct val="90000"/>
              </a:lnSpc>
              <a:spcBef>
                <a:spcPct val="0"/>
              </a:spcBef>
              <a:buNone/>
              <a:defRPr sz="14960" kern="1200">
                <a:solidFill>
                  <a:schemeClr val="tx1"/>
                </a:solidFill>
                <a:latin typeface="+mj-lt"/>
                <a:ea typeface="+mj-ea"/>
                <a:cs typeface="+mj-cs"/>
              </a:defRPr>
            </a:lvl1pPr>
          </a:lstStyle>
          <a:p>
            <a:pPr>
              <a:lnSpc>
                <a:spcPts val="7000"/>
              </a:lnSpc>
            </a:pPr>
            <a:r>
              <a:rPr lang="en-US" sz="6600" b="1" dirty="0">
                <a:solidFill>
                  <a:schemeClr val="tx2"/>
                </a:solidFill>
                <a:latin typeface="Arial" panose="020B0604020202020204" pitchFamily="34" charset="0"/>
                <a:cs typeface="Arial" panose="020B0604020202020204" pitchFamily="34" charset="0"/>
              </a:rPr>
              <a:t>Insert the title of your poster here. Insert the title of your poster here. Insert the title of your poster here. Insert the title of your poster here. Insert the title of your poster here.</a:t>
            </a:r>
          </a:p>
        </p:txBody>
      </p:sp>
      <p:sp>
        <p:nvSpPr>
          <p:cNvPr id="9" name="Title Placeholder 1">
            <a:extLst>
              <a:ext uri="{FF2B5EF4-FFF2-40B4-BE49-F238E27FC236}">
                <a16:creationId xmlns:a16="http://schemas.microsoft.com/office/drawing/2014/main" id="{F2D5CC0E-76F2-6045-A5AE-ADDACFAD9924}"/>
              </a:ext>
            </a:extLst>
          </p:cNvPr>
          <p:cNvSpPr txBox="1">
            <a:spLocks/>
          </p:cNvSpPr>
          <p:nvPr/>
        </p:nvSpPr>
        <p:spPr>
          <a:xfrm>
            <a:off x="1440848" y="3689472"/>
            <a:ext cx="36407404" cy="1792007"/>
          </a:xfrm>
          <a:prstGeom prst="rect">
            <a:avLst/>
          </a:prstGeom>
        </p:spPr>
        <p:txBody>
          <a:bodyPr vert="horz" lIns="297829" tIns="148915" rIns="297829" bIns="148915" rtlCol="0" anchor="t">
            <a:noAutofit/>
          </a:bodyPr>
          <a:lstStyle/>
          <a:p>
            <a:pPr>
              <a:lnSpc>
                <a:spcPct val="120000"/>
              </a:lnSpc>
            </a:pPr>
            <a:r>
              <a:rPr lang="en-US" sz="2800" b="1" dirty="0">
                <a:solidFill>
                  <a:schemeClr val="tx2"/>
                </a:solidFill>
                <a:latin typeface="Arial" panose="020B0604020202020204" pitchFamily="34" charset="0"/>
                <a:cs typeface="Arial" panose="020B0604020202020204" pitchFamily="34" charset="0"/>
              </a:rPr>
              <a:t>Author 1 First Name Middle Initial Last Name</a:t>
            </a:r>
            <a:r>
              <a:rPr lang="en-US" sz="2800" baseline="30000" dirty="0">
                <a:solidFill>
                  <a:schemeClr val="tx2"/>
                </a:solidFill>
                <a:latin typeface="Arial" panose="020B0604020202020204" pitchFamily="34" charset="0"/>
                <a:cs typeface="Arial" panose="020B0604020202020204" pitchFamily="34" charset="0"/>
              </a:rPr>
              <a:t>1</a:t>
            </a:r>
            <a:r>
              <a:rPr lang="en-US" sz="2800" dirty="0">
                <a:solidFill>
                  <a:schemeClr val="tx2"/>
                </a:solidFill>
                <a:latin typeface="Arial" panose="020B0604020202020204" pitchFamily="34" charset="0"/>
                <a:cs typeface="Arial" panose="020B0604020202020204" pitchFamily="34" charset="0"/>
              </a:rPr>
              <a:t>, Author 2 First Name Middle Initial Last Name</a:t>
            </a:r>
            <a:r>
              <a:rPr lang="en-US" sz="2800" baseline="30000" dirty="0">
                <a:solidFill>
                  <a:schemeClr val="tx2"/>
                </a:solidFill>
                <a:latin typeface="Arial" panose="020B0604020202020204" pitchFamily="34" charset="0"/>
                <a:cs typeface="Arial" panose="020B0604020202020204" pitchFamily="34" charset="0"/>
              </a:rPr>
              <a:t> 2</a:t>
            </a:r>
            <a:r>
              <a:rPr lang="en-US" sz="2800" dirty="0">
                <a:solidFill>
                  <a:schemeClr val="tx2"/>
                </a:solidFill>
                <a:latin typeface="Arial" panose="020B0604020202020204" pitchFamily="34" charset="0"/>
                <a:cs typeface="Arial" panose="020B0604020202020204" pitchFamily="34" charset="0"/>
              </a:rPr>
              <a:t>, Author 3 First Name Middle Initial Last Name</a:t>
            </a:r>
            <a:r>
              <a:rPr lang="en-US" sz="2800" baseline="30000" dirty="0">
                <a:solidFill>
                  <a:schemeClr val="tx2"/>
                </a:solidFill>
                <a:latin typeface="Arial" panose="020B0604020202020204" pitchFamily="34" charset="0"/>
                <a:cs typeface="Arial" panose="020B0604020202020204" pitchFamily="34" charset="0"/>
              </a:rPr>
              <a:t> 3</a:t>
            </a:r>
            <a:r>
              <a:rPr lang="en-US" sz="2800" dirty="0">
                <a:solidFill>
                  <a:schemeClr val="tx2"/>
                </a:solidFill>
                <a:latin typeface="Arial" panose="020B0604020202020204" pitchFamily="34" charset="0"/>
                <a:cs typeface="Arial" panose="020B0604020202020204" pitchFamily="34" charset="0"/>
              </a:rPr>
              <a:t> for the Research Group Name (</a:t>
            </a:r>
            <a:r>
              <a:rPr lang="en-US" sz="2800" b="1" dirty="0">
                <a:solidFill>
                  <a:schemeClr val="tx2"/>
                </a:solidFill>
                <a:latin typeface="Arial" panose="020B0604020202020204" pitchFamily="34" charset="0"/>
                <a:cs typeface="Arial" panose="020B0604020202020204" pitchFamily="34" charset="0"/>
              </a:rPr>
              <a:t>Bold presenting author’s name</a:t>
            </a:r>
            <a:r>
              <a:rPr lang="en-US" sz="2800" dirty="0">
                <a:solidFill>
                  <a:schemeClr val="tx2"/>
                </a:solidFill>
                <a:latin typeface="Arial" panose="020B0604020202020204" pitchFamily="34" charset="0"/>
                <a:cs typeface="Arial" panose="020B0604020202020204" pitchFamily="34" charset="0"/>
              </a:rPr>
              <a:t>)</a:t>
            </a:r>
          </a:p>
          <a:p>
            <a:pPr>
              <a:lnSpc>
                <a:spcPct val="120000"/>
              </a:lnSpc>
            </a:pPr>
            <a:r>
              <a:rPr lang="en-US" sz="2800" baseline="30000" dirty="0">
                <a:solidFill>
                  <a:schemeClr val="tx2"/>
                </a:solidFill>
                <a:latin typeface="Arial" panose="020B0604020202020204" pitchFamily="34" charset="0"/>
                <a:cs typeface="Arial" panose="020B0604020202020204" pitchFamily="34" charset="0"/>
              </a:rPr>
              <a:t>1</a:t>
            </a:r>
            <a:r>
              <a:rPr lang="en-US" sz="2800" dirty="0">
                <a:solidFill>
                  <a:schemeClr val="tx2"/>
                </a:solidFill>
                <a:latin typeface="Arial" panose="020B0604020202020204" pitchFamily="34" charset="0"/>
                <a:cs typeface="Arial" panose="020B0604020202020204" pitchFamily="34" charset="0"/>
              </a:rPr>
              <a:t>Institution 1 Name, City, State (if US), Country, </a:t>
            </a:r>
            <a:r>
              <a:rPr lang="en-US" sz="2800" baseline="30000" dirty="0">
                <a:solidFill>
                  <a:schemeClr val="tx2"/>
                </a:solidFill>
                <a:latin typeface="Arial" panose="020B0604020202020204" pitchFamily="34" charset="0"/>
                <a:cs typeface="Arial" panose="020B0604020202020204" pitchFamily="34" charset="0"/>
              </a:rPr>
              <a:t>2</a:t>
            </a:r>
            <a:r>
              <a:rPr lang="en-US" sz="2800" dirty="0">
                <a:solidFill>
                  <a:schemeClr val="tx2"/>
                </a:solidFill>
                <a:latin typeface="Arial" panose="020B0604020202020204" pitchFamily="34" charset="0"/>
                <a:cs typeface="Arial" panose="020B0604020202020204" pitchFamily="34" charset="0"/>
              </a:rPr>
              <a:t>Insittution 2 Name, City, Country, </a:t>
            </a:r>
            <a:r>
              <a:rPr lang="en-US" sz="2800" baseline="30000" dirty="0">
                <a:solidFill>
                  <a:schemeClr val="tx2"/>
                </a:solidFill>
                <a:latin typeface="Arial" panose="020B0604020202020204" pitchFamily="34" charset="0"/>
                <a:cs typeface="Arial" panose="020B0604020202020204" pitchFamily="34" charset="0"/>
              </a:rPr>
              <a:t>3</a:t>
            </a:r>
            <a:r>
              <a:rPr lang="en-US" sz="2800" dirty="0">
                <a:solidFill>
                  <a:schemeClr val="tx2"/>
                </a:solidFill>
                <a:latin typeface="Arial" panose="020B0604020202020204" pitchFamily="34" charset="0"/>
                <a:cs typeface="Arial" panose="020B0604020202020204" pitchFamily="34" charset="0"/>
              </a:rPr>
              <a:t>Institution 3 Name, City, Country</a:t>
            </a:r>
          </a:p>
        </p:txBody>
      </p:sp>
      <p:sp>
        <p:nvSpPr>
          <p:cNvPr id="10" name="Text Placeholder 2">
            <a:extLst>
              <a:ext uri="{FF2B5EF4-FFF2-40B4-BE49-F238E27FC236}">
                <a16:creationId xmlns:a16="http://schemas.microsoft.com/office/drawing/2014/main" id="{A4A756CD-6CC7-7C48-AC09-FAE383FF4F5E}"/>
              </a:ext>
            </a:extLst>
          </p:cNvPr>
          <p:cNvSpPr txBox="1">
            <a:spLocks/>
          </p:cNvSpPr>
          <p:nvPr/>
        </p:nvSpPr>
        <p:spPr>
          <a:xfrm>
            <a:off x="1361334" y="5812769"/>
            <a:ext cx="8976591" cy="712720"/>
          </a:xfrm>
          <a:prstGeom prst="rect">
            <a:avLst/>
          </a:prstGeom>
        </p:spPr>
        <p:txBody>
          <a:bodyPr vert="horz" lIns="297829" tIns="148915" rIns="297829" bIns="148915" rtlCol="0">
            <a:no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BACKGROUND</a:t>
            </a:r>
          </a:p>
        </p:txBody>
      </p:sp>
      <p:sp>
        <p:nvSpPr>
          <p:cNvPr id="11" name="Text Placeholder 2">
            <a:extLst>
              <a:ext uri="{FF2B5EF4-FFF2-40B4-BE49-F238E27FC236}">
                <a16:creationId xmlns:a16="http://schemas.microsoft.com/office/drawing/2014/main" id="{5829D570-1004-4E4D-802F-FFC56454B3D2}"/>
              </a:ext>
            </a:extLst>
          </p:cNvPr>
          <p:cNvSpPr txBox="1">
            <a:spLocks/>
          </p:cNvSpPr>
          <p:nvPr/>
        </p:nvSpPr>
        <p:spPr>
          <a:xfrm>
            <a:off x="1361334" y="6825276"/>
            <a:ext cx="12167855" cy="5766850"/>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id </a:t>
            </a:r>
            <a:r>
              <a:rPr lang="en-US" sz="2400" dirty="0" err="1">
                <a:latin typeface="Arial" panose="020B0604020202020204" pitchFamily="34" charset="0"/>
                <a:cs typeface="Arial" panose="020B0604020202020204" pitchFamily="34" charset="0"/>
              </a:rPr>
              <a:t>sollicitudin</a:t>
            </a:r>
            <a:r>
              <a:rPr lang="en-US" sz="2400" dirty="0">
                <a:latin typeface="Arial" panose="020B0604020202020204" pitchFamily="34" charset="0"/>
                <a:cs typeface="Arial" panose="020B0604020202020204" pitchFamily="34" charset="0"/>
              </a:rPr>
              <a:t>.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Nunc</a:t>
            </a:r>
            <a:r>
              <a:rPr lang="en-US" sz="2400" dirty="0">
                <a:latin typeface="Arial" panose="020B0604020202020204" pitchFamily="34" charset="0"/>
                <a:cs typeface="Arial" panose="020B0604020202020204" pitchFamily="34" charset="0"/>
              </a:rPr>
              <a:t>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a:spcBef>
                <a:spcPct val="20000"/>
              </a:spcBef>
              <a:defRPr/>
            </a:pPr>
            <a:endParaRPr lang="en-US" sz="2400" dirty="0">
              <a:latin typeface="Arial" panose="020B0604020202020204" pitchFamily="34" charset="0"/>
              <a:cs typeface="Arial" panose="020B0604020202020204" pitchFamily="34" charset="0"/>
            </a:endParaRPr>
          </a:p>
          <a:p>
            <a:pPr lvl="0">
              <a:spcBef>
                <a:spcPct val="20000"/>
              </a:spcBef>
              <a:defRPr/>
            </a:pPr>
            <a:r>
              <a:rPr lang="en-US" sz="2400" dirty="0" err="1">
                <a:latin typeface="Arial" panose="020B0604020202020204" pitchFamily="34" charset="0"/>
                <a:cs typeface="Arial" panose="020B0604020202020204" pitchFamily="34" charset="0"/>
              </a:rPr>
              <a:t>Sed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gravida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sed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imperdiet</a:t>
            </a:r>
            <a:r>
              <a:rPr lang="en-US" sz="2400" dirty="0">
                <a:latin typeface="Arial" panose="020B0604020202020204" pitchFamily="34" charset="0"/>
                <a:cs typeface="Arial" panose="020B0604020202020204" pitchFamily="34" charset="0"/>
              </a:rPr>
              <a:t> a </a:t>
            </a:r>
            <a:r>
              <a:rPr lang="en-US" sz="2400" dirty="0" err="1">
                <a:latin typeface="Arial" panose="020B0604020202020204" pitchFamily="34" charset="0"/>
                <a:cs typeface="Arial" panose="020B0604020202020204" pitchFamily="34" charset="0"/>
              </a:rPr>
              <a:t>auctor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turpis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molestie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vel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venenatis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erat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ullamcorper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Suspendisse</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vitae ligula </a:t>
            </a:r>
            <a:r>
              <a:rPr lang="en-US" sz="2400" dirty="0" err="1">
                <a:latin typeface="Arial" panose="020B0604020202020204" pitchFamily="34" charset="0"/>
                <a:cs typeface="Arial" panose="020B0604020202020204" pitchFamily="34" charset="0"/>
              </a:rPr>
              <a:t>fringilla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nisl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lorem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malesuada</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pharetra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nulla</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convallis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feugiat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libero</a:t>
            </a:r>
            <a:r>
              <a:rPr lang="en-US" sz="2400" dirty="0">
                <a:latin typeface="Arial" panose="020B0604020202020204" pitchFamily="34" charset="0"/>
                <a:cs typeface="Arial" panose="020B0604020202020204" pitchFamily="34" charset="0"/>
              </a:rPr>
              <a:t> id </a:t>
            </a:r>
            <a:r>
              <a:rPr lang="en-US" sz="2400" dirty="0" err="1">
                <a:latin typeface="Arial" panose="020B0604020202020204" pitchFamily="34" charset="0"/>
                <a:cs typeface="Arial" panose="020B0604020202020204" pitchFamily="34" charset="0"/>
              </a:rPr>
              <a:t>sodales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Etiam</a:t>
            </a:r>
            <a:r>
              <a:rPr lang="en-US" sz="2400" dirty="0">
                <a:latin typeface="Arial" panose="020B0604020202020204" pitchFamily="34" charset="0"/>
                <a:cs typeface="Arial" panose="020B0604020202020204" pitchFamily="34" charset="0"/>
              </a:rPr>
              <a:t> a dictum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condimentum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a:t>
            </a:r>
          </a:p>
          <a:p>
            <a:pPr lvl="0">
              <a:spcBef>
                <a:spcPct val="20000"/>
              </a:spcBef>
              <a:defRPr/>
            </a:pPr>
            <a:endParaRPr lang="en-US" sz="2400" dirty="0">
              <a:latin typeface="Arial" panose="020B0604020202020204" pitchFamily="34" charset="0"/>
              <a:cs typeface="Arial" panose="020B0604020202020204" pitchFamily="34" charset="0"/>
            </a:endParaRPr>
          </a:p>
          <a:p>
            <a:pPr>
              <a:spcBef>
                <a:spcPct val="20000"/>
              </a:spcBef>
              <a:defRPr/>
            </a:pPr>
            <a:r>
              <a:rPr lang="en-US" sz="2400" dirty="0">
                <a:latin typeface="Arial" panose="020B0604020202020204" pitchFamily="34" charset="0"/>
                <a:cs typeface="Arial" panose="020B0604020202020204" pitchFamily="34" charset="0"/>
              </a:rPr>
              <a:t>Sed gravida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sed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imperdiet</a:t>
            </a:r>
            <a:r>
              <a:rPr lang="en-US" sz="2400" dirty="0">
                <a:latin typeface="Arial" panose="020B0604020202020204" pitchFamily="34" charset="0"/>
                <a:cs typeface="Arial" panose="020B0604020202020204" pitchFamily="34" charset="0"/>
              </a:rPr>
              <a:t> a auctor </a:t>
            </a:r>
            <a:r>
              <a:rPr lang="en-US" sz="2400" dirty="0" err="1">
                <a:latin typeface="Arial" panose="020B0604020202020204" pitchFamily="34" charset="0"/>
                <a:cs typeface="Arial" panose="020B0604020202020204" pitchFamily="34" charset="0"/>
              </a:rPr>
              <a:t>turpis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molestie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vel </a:t>
            </a:r>
            <a:r>
              <a:rPr lang="en-US" sz="2400" dirty="0" err="1">
                <a:latin typeface="Arial" panose="020B0604020202020204" pitchFamily="34" charset="0"/>
                <a:cs typeface="Arial" panose="020B0604020202020204" pitchFamily="34" charset="0"/>
              </a:rPr>
              <a:t>venenatis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erat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ullamcorper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Suspendisse</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vitae ligula </a:t>
            </a:r>
            <a:r>
              <a:rPr lang="en-US" sz="2400" dirty="0" err="1">
                <a:latin typeface="Arial" panose="020B0604020202020204" pitchFamily="34" charset="0"/>
                <a:cs typeface="Arial" panose="020B0604020202020204" pitchFamily="34" charset="0"/>
              </a:rPr>
              <a:t>fringilla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nisl</a:t>
            </a:r>
            <a:r>
              <a:rPr lang="en-US" sz="2400" dirty="0">
                <a:latin typeface="Arial" panose="020B0604020202020204" pitchFamily="34" charset="0"/>
                <a:cs typeface="Arial" panose="020B0604020202020204" pitchFamily="34" charset="0"/>
              </a:rPr>
              <a:t> lorem,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malesuada</a:t>
            </a:r>
            <a:r>
              <a:rPr lang="en-US" sz="2400" dirty="0">
                <a:latin typeface="Arial" panose="020B0604020202020204" pitchFamily="34" charset="0"/>
                <a:cs typeface="Arial" panose="020B0604020202020204" pitchFamily="34" charset="0"/>
              </a:rPr>
              <a:t> in, pharetra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a:t>
            </a:r>
          </a:p>
        </p:txBody>
      </p:sp>
      <p:sp>
        <p:nvSpPr>
          <p:cNvPr id="12" name="Rectangle 11">
            <a:extLst>
              <a:ext uri="{FF2B5EF4-FFF2-40B4-BE49-F238E27FC236}">
                <a16:creationId xmlns:a16="http://schemas.microsoft.com/office/drawing/2014/main" id="{8EBDA959-6703-BD49-BAAD-87E573ACE179}"/>
              </a:ext>
            </a:extLst>
          </p:cNvPr>
          <p:cNvSpPr/>
          <p:nvPr/>
        </p:nvSpPr>
        <p:spPr>
          <a:xfrm>
            <a:off x="1646618" y="14242680"/>
            <a:ext cx="5675318" cy="5634045"/>
          </a:xfrm>
          <a:prstGeom prst="rect">
            <a:avLst/>
          </a:prstGeom>
          <a:solidFill>
            <a:schemeClr val="bg2">
              <a:lumMod val="60000"/>
              <a:lumOff val="40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tx2"/>
                </a:solidFill>
              </a:rPr>
              <a:t>Photo, Graphic </a:t>
            </a:r>
          </a:p>
          <a:p>
            <a:pPr algn="ctr"/>
            <a:r>
              <a:rPr lang="en-US" sz="4000" b="1" dirty="0">
                <a:solidFill>
                  <a:schemeClr val="tx2"/>
                </a:solidFill>
              </a:rPr>
              <a:t>or Chart</a:t>
            </a:r>
          </a:p>
        </p:txBody>
      </p:sp>
      <p:pic>
        <p:nvPicPr>
          <p:cNvPr id="13" name="Picture 12">
            <a:extLst>
              <a:ext uri="{FF2B5EF4-FFF2-40B4-BE49-F238E27FC236}">
                <a16:creationId xmlns:a16="http://schemas.microsoft.com/office/drawing/2014/main" id="{0669F6A3-E5A1-C045-A2E1-5E70316E94AC}"/>
              </a:ext>
            </a:extLst>
          </p:cNvPr>
          <p:cNvPicPr>
            <a:picLocks noChangeAspect="1"/>
          </p:cNvPicPr>
          <p:nvPr/>
        </p:nvPicPr>
        <p:blipFill>
          <a:blip r:embed="rId4"/>
          <a:srcRect/>
          <a:stretch/>
        </p:blipFill>
        <p:spPr>
          <a:xfrm>
            <a:off x="37733395" y="298835"/>
            <a:ext cx="10811888" cy="4973468"/>
          </a:xfrm>
          <a:prstGeom prst="rect">
            <a:avLst/>
          </a:prstGeom>
        </p:spPr>
      </p:pic>
      <p:sp>
        <p:nvSpPr>
          <p:cNvPr id="14" name="Rectangle 13">
            <a:extLst>
              <a:ext uri="{FF2B5EF4-FFF2-40B4-BE49-F238E27FC236}">
                <a16:creationId xmlns:a16="http://schemas.microsoft.com/office/drawing/2014/main" id="{F4B51EEB-6C74-EC44-9FF2-B3AA12C063D9}"/>
              </a:ext>
            </a:extLst>
          </p:cNvPr>
          <p:cNvSpPr/>
          <p:nvPr/>
        </p:nvSpPr>
        <p:spPr>
          <a:xfrm>
            <a:off x="7896169" y="14242680"/>
            <a:ext cx="5675318" cy="5634045"/>
          </a:xfrm>
          <a:prstGeom prst="rect">
            <a:avLst/>
          </a:prstGeom>
          <a:solidFill>
            <a:schemeClr val="bg2">
              <a:lumMod val="60000"/>
              <a:lumOff val="40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tx2"/>
                </a:solidFill>
              </a:rPr>
              <a:t>Photo, Graphic </a:t>
            </a:r>
          </a:p>
          <a:p>
            <a:pPr algn="ctr"/>
            <a:r>
              <a:rPr lang="en-US" sz="4000" b="1" dirty="0">
                <a:solidFill>
                  <a:schemeClr val="tx2"/>
                </a:solidFill>
              </a:rPr>
              <a:t>or Chart</a:t>
            </a:r>
          </a:p>
        </p:txBody>
      </p:sp>
      <p:sp>
        <p:nvSpPr>
          <p:cNvPr id="15" name="Rectangle 14">
            <a:extLst>
              <a:ext uri="{FF2B5EF4-FFF2-40B4-BE49-F238E27FC236}">
                <a16:creationId xmlns:a16="http://schemas.microsoft.com/office/drawing/2014/main" id="{784ACFD8-CF2D-7949-AA7F-245F31D2F8C1}"/>
              </a:ext>
            </a:extLst>
          </p:cNvPr>
          <p:cNvSpPr/>
          <p:nvPr/>
        </p:nvSpPr>
        <p:spPr>
          <a:xfrm>
            <a:off x="30958971" y="14175193"/>
            <a:ext cx="16772011" cy="12471436"/>
          </a:xfrm>
          <a:prstGeom prst="rect">
            <a:avLst/>
          </a:prstGeom>
          <a:solidFill>
            <a:schemeClr val="bg2">
              <a:lumMod val="60000"/>
              <a:lumOff val="40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tx2"/>
                </a:solidFill>
              </a:rPr>
              <a:t>Photo, Graphic </a:t>
            </a:r>
          </a:p>
          <a:p>
            <a:pPr algn="ctr"/>
            <a:r>
              <a:rPr lang="en-US" sz="4000" b="1" dirty="0">
                <a:solidFill>
                  <a:schemeClr val="tx2"/>
                </a:solidFill>
              </a:rPr>
              <a:t>or Chart</a:t>
            </a:r>
          </a:p>
        </p:txBody>
      </p:sp>
      <p:sp>
        <p:nvSpPr>
          <p:cNvPr id="16" name="TextBox 15">
            <a:extLst>
              <a:ext uri="{FF2B5EF4-FFF2-40B4-BE49-F238E27FC236}">
                <a16:creationId xmlns:a16="http://schemas.microsoft.com/office/drawing/2014/main" id="{1F25FC59-9A20-2F47-99EA-BD808E2AEE37}"/>
              </a:ext>
            </a:extLst>
          </p:cNvPr>
          <p:cNvSpPr txBox="1"/>
          <p:nvPr/>
        </p:nvSpPr>
        <p:spPr>
          <a:xfrm>
            <a:off x="1646618" y="13321337"/>
            <a:ext cx="5619032"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Image 1: </a:t>
            </a:r>
          </a:p>
          <a:p>
            <a:r>
              <a:rPr lang="en-US" sz="2400" dirty="0">
                <a:latin typeface="Arial" panose="020B0604020202020204" pitchFamily="34" charset="0"/>
                <a:cs typeface="Arial" panose="020B0604020202020204" pitchFamily="34" charset="0"/>
              </a:rPr>
              <a:t>Information about graphic can go here</a:t>
            </a:r>
          </a:p>
        </p:txBody>
      </p:sp>
      <p:sp>
        <p:nvSpPr>
          <p:cNvPr id="17" name="TextBox 16">
            <a:extLst>
              <a:ext uri="{FF2B5EF4-FFF2-40B4-BE49-F238E27FC236}">
                <a16:creationId xmlns:a16="http://schemas.microsoft.com/office/drawing/2014/main" id="{11E06905-030E-844B-9307-B8D73D679870}"/>
              </a:ext>
            </a:extLst>
          </p:cNvPr>
          <p:cNvSpPr txBox="1"/>
          <p:nvPr/>
        </p:nvSpPr>
        <p:spPr>
          <a:xfrm>
            <a:off x="7923041" y="13321337"/>
            <a:ext cx="5606148"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Image 2: </a:t>
            </a:r>
          </a:p>
          <a:p>
            <a:r>
              <a:rPr lang="en-US" sz="2400" dirty="0">
                <a:latin typeface="Arial" panose="020B0604020202020204" pitchFamily="34" charset="0"/>
                <a:cs typeface="Arial" panose="020B0604020202020204" pitchFamily="34" charset="0"/>
              </a:rPr>
              <a:t>Information about graphic can go here</a:t>
            </a:r>
          </a:p>
        </p:txBody>
      </p:sp>
      <p:sp>
        <p:nvSpPr>
          <p:cNvPr id="18" name="TextBox 17">
            <a:extLst>
              <a:ext uri="{FF2B5EF4-FFF2-40B4-BE49-F238E27FC236}">
                <a16:creationId xmlns:a16="http://schemas.microsoft.com/office/drawing/2014/main" id="{C5486B2A-F772-C840-A374-9FE7B40D0D68}"/>
              </a:ext>
            </a:extLst>
          </p:cNvPr>
          <p:cNvSpPr txBox="1"/>
          <p:nvPr/>
        </p:nvSpPr>
        <p:spPr>
          <a:xfrm>
            <a:off x="30958971" y="13284508"/>
            <a:ext cx="5627531"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Image 3: </a:t>
            </a:r>
          </a:p>
          <a:p>
            <a:r>
              <a:rPr lang="en-US" sz="2400" dirty="0">
                <a:latin typeface="Arial" panose="020B0604020202020204" pitchFamily="34" charset="0"/>
                <a:cs typeface="Arial" panose="020B0604020202020204" pitchFamily="34" charset="0"/>
              </a:rPr>
              <a:t>Information about graphic can go here</a:t>
            </a:r>
          </a:p>
        </p:txBody>
      </p:sp>
      <p:sp>
        <p:nvSpPr>
          <p:cNvPr id="23" name="Text Placeholder 2">
            <a:extLst>
              <a:ext uri="{FF2B5EF4-FFF2-40B4-BE49-F238E27FC236}">
                <a16:creationId xmlns:a16="http://schemas.microsoft.com/office/drawing/2014/main" id="{159B04D5-71D5-1047-86C4-28DB1B5F6410}"/>
              </a:ext>
            </a:extLst>
          </p:cNvPr>
          <p:cNvSpPr txBox="1">
            <a:spLocks/>
          </p:cNvSpPr>
          <p:nvPr/>
        </p:nvSpPr>
        <p:spPr>
          <a:xfrm>
            <a:off x="1361334" y="20605936"/>
            <a:ext cx="6216996" cy="1302274"/>
          </a:xfrm>
          <a:prstGeom prst="rect">
            <a:avLst/>
          </a:prstGeom>
        </p:spPr>
        <p:txBody>
          <a:bodyPr vert="horz" lIns="297829" tIns="148915" rIns="297829" bIns="148915" rtlCol="0">
            <a:norm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METHODS</a:t>
            </a:r>
          </a:p>
        </p:txBody>
      </p:sp>
      <p:sp>
        <p:nvSpPr>
          <p:cNvPr id="24" name="Text Placeholder 2">
            <a:extLst>
              <a:ext uri="{FF2B5EF4-FFF2-40B4-BE49-F238E27FC236}">
                <a16:creationId xmlns:a16="http://schemas.microsoft.com/office/drawing/2014/main" id="{9A859AE9-6FC1-BF43-9AB7-D204FCE060DF}"/>
              </a:ext>
            </a:extLst>
          </p:cNvPr>
          <p:cNvSpPr txBox="1">
            <a:spLocks/>
          </p:cNvSpPr>
          <p:nvPr/>
        </p:nvSpPr>
        <p:spPr>
          <a:xfrm>
            <a:off x="16560800" y="13984756"/>
            <a:ext cx="12395200" cy="5766850"/>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Nunc</a:t>
            </a:r>
            <a:r>
              <a:rPr lang="en-US" sz="2400" dirty="0">
                <a:latin typeface="Arial" panose="020B0604020202020204" pitchFamily="34" charset="0"/>
                <a:cs typeface="Arial" panose="020B0604020202020204" pitchFamily="34" charset="0"/>
              </a:rPr>
              <a:t>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marR="0" lvl="0" algn="l" defTabSz="1489146" rtl="0" eaLnBrk="1" fontAlgn="auto" latinLnBrk="0" hangingPunct="1">
              <a:lnSpc>
                <a:spcPct val="100000"/>
              </a:lnSpc>
              <a:spcBef>
                <a:spcPct val="20000"/>
              </a:spcBef>
              <a:spcAft>
                <a:spcPts val="0"/>
              </a:spcAft>
              <a:buClrTx/>
              <a:buSzTx/>
              <a:tabLst/>
              <a:defRPr/>
            </a:pPr>
            <a:endParaRPr lang="en-US" sz="2400" baseline="0" dirty="0">
              <a:latin typeface="Arial" panose="020B0604020202020204" pitchFamily="34" charset="0"/>
              <a:cs typeface="Arial" panose="020B0604020202020204" pitchFamily="34" charset="0"/>
            </a:endParaRPr>
          </a:p>
          <a:p>
            <a:pPr defTabSz="1489146">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defTabSz="1489146">
              <a:spcBef>
                <a:spcPct val="20000"/>
              </a:spcBef>
              <a:defRPr/>
            </a:pPr>
            <a:endParaRPr lang="en-US" sz="2400" dirty="0">
              <a:latin typeface="Arial" panose="020B0604020202020204" pitchFamily="34" charset="0"/>
              <a:cs typeface="Arial" panose="020B0604020202020204" pitchFamily="34" charset="0"/>
            </a:endParaRPr>
          </a:p>
          <a:p>
            <a:pPr defTabSz="1489146">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p:txBody>
      </p:sp>
      <p:sp>
        <p:nvSpPr>
          <p:cNvPr id="25" name="Text Placeholder 2">
            <a:extLst>
              <a:ext uri="{FF2B5EF4-FFF2-40B4-BE49-F238E27FC236}">
                <a16:creationId xmlns:a16="http://schemas.microsoft.com/office/drawing/2014/main" id="{28FB024A-DD33-AF46-A1B2-6FB9D213ECA3}"/>
              </a:ext>
            </a:extLst>
          </p:cNvPr>
          <p:cNvSpPr txBox="1">
            <a:spLocks/>
          </p:cNvSpPr>
          <p:nvPr/>
        </p:nvSpPr>
        <p:spPr>
          <a:xfrm>
            <a:off x="16560800" y="12972249"/>
            <a:ext cx="6216996" cy="1302274"/>
          </a:xfrm>
          <a:prstGeom prst="rect">
            <a:avLst/>
          </a:prstGeom>
        </p:spPr>
        <p:txBody>
          <a:bodyPr vert="horz" lIns="297829" tIns="148915" rIns="297829" bIns="148915" rtlCol="0">
            <a:norm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RESULTS</a:t>
            </a:r>
          </a:p>
        </p:txBody>
      </p:sp>
      <p:sp>
        <p:nvSpPr>
          <p:cNvPr id="28" name="Text Placeholder 2">
            <a:extLst>
              <a:ext uri="{FF2B5EF4-FFF2-40B4-BE49-F238E27FC236}">
                <a16:creationId xmlns:a16="http://schemas.microsoft.com/office/drawing/2014/main" id="{B4E996B1-B866-4A43-AB2A-A816503F1735}"/>
              </a:ext>
            </a:extLst>
          </p:cNvPr>
          <p:cNvSpPr txBox="1">
            <a:spLocks/>
          </p:cNvSpPr>
          <p:nvPr/>
        </p:nvSpPr>
        <p:spPr>
          <a:xfrm>
            <a:off x="1361334" y="21618443"/>
            <a:ext cx="12610918" cy="5028186"/>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id </a:t>
            </a:r>
            <a:r>
              <a:rPr lang="en-US" sz="2400" dirty="0" err="1">
                <a:latin typeface="Arial" panose="020B0604020202020204" pitchFamily="34" charset="0"/>
                <a:cs typeface="Arial" panose="020B0604020202020204" pitchFamily="34" charset="0"/>
              </a:rPr>
              <a:t>sollicitudin</a:t>
            </a:r>
            <a:r>
              <a:rPr lang="en-US" sz="2400" dirty="0">
                <a:latin typeface="Arial" panose="020B0604020202020204" pitchFamily="34" charset="0"/>
                <a:cs typeface="Arial" panose="020B0604020202020204" pitchFamily="34" charset="0"/>
              </a:rPr>
              <a:t>.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Nunc</a:t>
            </a:r>
            <a:r>
              <a:rPr lang="en-US" sz="2400" dirty="0">
                <a:latin typeface="Arial" panose="020B0604020202020204" pitchFamily="34" charset="0"/>
                <a:cs typeface="Arial" panose="020B0604020202020204" pitchFamily="34" charset="0"/>
              </a:rPr>
              <a:t>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a:spcBef>
                <a:spcPct val="20000"/>
              </a:spcBef>
              <a:defRPr/>
            </a:pPr>
            <a:endParaRPr lang="en-US" sz="2400" dirty="0">
              <a:latin typeface="Arial" panose="020B0604020202020204" pitchFamily="34" charset="0"/>
              <a:cs typeface="Arial" panose="020B0604020202020204" pitchFamily="34" charset="0"/>
            </a:endParaRPr>
          </a:p>
          <a:p>
            <a:pPr lvl="0">
              <a:spcBef>
                <a:spcPct val="20000"/>
              </a:spcBef>
              <a:defRPr/>
            </a:pPr>
            <a:r>
              <a:rPr lang="en-US" sz="2400" dirty="0" err="1">
                <a:latin typeface="Arial" panose="020B0604020202020204" pitchFamily="34" charset="0"/>
                <a:cs typeface="Arial" panose="020B0604020202020204" pitchFamily="34" charset="0"/>
              </a:rPr>
              <a:t>Sed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gravida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sed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imperdiet</a:t>
            </a:r>
            <a:r>
              <a:rPr lang="en-US" sz="2400" dirty="0">
                <a:latin typeface="Arial" panose="020B0604020202020204" pitchFamily="34" charset="0"/>
                <a:cs typeface="Arial" panose="020B0604020202020204" pitchFamily="34" charset="0"/>
              </a:rPr>
              <a:t> a </a:t>
            </a:r>
            <a:r>
              <a:rPr lang="en-US" sz="2400" dirty="0" err="1">
                <a:latin typeface="Arial" panose="020B0604020202020204" pitchFamily="34" charset="0"/>
                <a:cs typeface="Arial" panose="020B0604020202020204" pitchFamily="34" charset="0"/>
              </a:rPr>
              <a:t>auctor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turpis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molestie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vel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venenatis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erat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ullamcorper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Suspendisse</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vitae ligula </a:t>
            </a:r>
            <a:r>
              <a:rPr lang="en-US" sz="2400" dirty="0" err="1">
                <a:latin typeface="Arial" panose="020B0604020202020204" pitchFamily="34" charset="0"/>
                <a:cs typeface="Arial" panose="020B0604020202020204" pitchFamily="34" charset="0"/>
              </a:rPr>
              <a:t>fringilla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nisl</a:t>
            </a:r>
            <a:r>
              <a:rPr lang="en-US" sz="2400" dirty="0">
                <a:latin typeface="Arial" panose="020B0604020202020204" pitchFamily="34" charset="0"/>
                <a:cs typeface="Arial" panose="020B0604020202020204" pitchFamily="34" charset="0"/>
              </a:rPr>
              <a:t> lorem,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malesuada</a:t>
            </a:r>
            <a:r>
              <a:rPr lang="en-US" sz="2400" dirty="0">
                <a:latin typeface="Arial" panose="020B0604020202020204" pitchFamily="34" charset="0"/>
                <a:cs typeface="Arial" panose="020B0604020202020204" pitchFamily="34" charset="0"/>
              </a:rPr>
              <a:t> in, pharetra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nulla</a:t>
            </a:r>
            <a:r>
              <a:rPr lang="en-US" sz="2400" dirty="0">
                <a:latin typeface="Arial" panose="020B0604020202020204" pitchFamily="34" charset="0"/>
                <a:cs typeface="Arial" panose="020B0604020202020204" pitchFamily="34" charset="0"/>
              </a:rPr>
              <a:t>.</a:t>
            </a:r>
          </a:p>
          <a:p>
            <a:pPr lvl="0">
              <a:spcBef>
                <a:spcPct val="20000"/>
              </a:spcBef>
              <a:defRPr/>
            </a:pPr>
            <a:endParaRPr lang="en-US" sz="2400" dirty="0">
              <a:latin typeface="Arial" panose="020B0604020202020204" pitchFamily="34" charset="0"/>
              <a:cs typeface="Arial" panose="020B0604020202020204" pitchFamily="34" charset="0"/>
            </a:endParaRPr>
          </a:p>
          <a:p>
            <a:pPr>
              <a:spcBef>
                <a:spcPct val="20000"/>
              </a:spcBef>
              <a:defRPr/>
            </a:pPr>
            <a:r>
              <a:rPr lang="en-US" sz="2400" dirty="0">
                <a:latin typeface="Arial" panose="020B0604020202020204" pitchFamily="34" charset="0"/>
                <a:cs typeface="Arial" panose="020B0604020202020204" pitchFamily="34" charset="0"/>
              </a:rPr>
              <a:t>Sed gravida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sed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imperdiet</a:t>
            </a:r>
            <a:r>
              <a:rPr lang="en-US" sz="2400" dirty="0">
                <a:latin typeface="Arial" panose="020B0604020202020204" pitchFamily="34" charset="0"/>
                <a:cs typeface="Arial" panose="020B0604020202020204" pitchFamily="34" charset="0"/>
              </a:rPr>
              <a:t> a auctor </a:t>
            </a:r>
            <a:r>
              <a:rPr lang="en-US" sz="2400" dirty="0" err="1">
                <a:latin typeface="Arial" panose="020B0604020202020204" pitchFamily="34" charset="0"/>
                <a:cs typeface="Arial" panose="020B0604020202020204" pitchFamily="34" charset="0"/>
              </a:rPr>
              <a:t>turpis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molestie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vel </a:t>
            </a:r>
            <a:r>
              <a:rPr lang="en-US" sz="2400" dirty="0" err="1">
                <a:latin typeface="Arial" panose="020B0604020202020204" pitchFamily="34" charset="0"/>
                <a:cs typeface="Arial" panose="020B0604020202020204" pitchFamily="34" charset="0"/>
              </a:rPr>
              <a:t>venenatis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erat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ullamcorper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Suspendisse</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vitae ligula </a:t>
            </a:r>
            <a:r>
              <a:rPr lang="en-US" sz="2400" dirty="0" err="1">
                <a:latin typeface="Arial" panose="020B0604020202020204" pitchFamily="34" charset="0"/>
                <a:cs typeface="Arial" panose="020B0604020202020204" pitchFamily="34" charset="0"/>
              </a:rPr>
              <a:t>fringilla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nisl</a:t>
            </a:r>
            <a:r>
              <a:rPr lang="en-US" sz="2400" dirty="0">
                <a:latin typeface="Arial" panose="020B0604020202020204" pitchFamily="34" charset="0"/>
                <a:cs typeface="Arial" panose="020B0604020202020204" pitchFamily="34" charset="0"/>
              </a:rPr>
              <a:t> lorem,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malesuada</a:t>
            </a:r>
            <a:r>
              <a:rPr lang="en-US" sz="2400" dirty="0">
                <a:latin typeface="Arial" panose="020B0604020202020204" pitchFamily="34" charset="0"/>
                <a:cs typeface="Arial" panose="020B0604020202020204" pitchFamily="34" charset="0"/>
              </a:rPr>
              <a:t> in, pharetra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nulla</a:t>
            </a:r>
            <a:r>
              <a:rPr lang="en-US" sz="2400" dirty="0">
                <a:latin typeface="Arial" panose="020B0604020202020204" pitchFamily="34" charset="0"/>
                <a:cs typeface="Arial" panose="020B0604020202020204" pitchFamily="34" charset="0"/>
              </a:rPr>
              <a:t>.</a:t>
            </a:r>
          </a:p>
        </p:txBody>
      </p:sp>
      <p:sp>
        <p:nvSpPr>
          <p:cNvPr id="29" name="Text Placeholder 2">
            <a:extLst>
              <a:ext uri="{FF2B5EF4-FFF2-40B4-BE49-F238E27FC236}">
                <a16:creationId xmlns:a16="http://schemas.microsoft.com/office/drawing/2014/main" id="{CB617932-E16F-F64A-BE35-3934B32C0D2A}"/>
              </a:ext>
            </a:extLst>
          </p:cNvPr>
          <p:cNvSpPr txBox="1">
            <a:spLocks/>
          </p:cNvSpPr>
          <p:nvPr/>
        </p:nvSpPr>
        <p:spPr>
          <a:xfrm>
            <a:off x="16564667" y="20605936"/>
            <a:ext cx="8706260" cy="1085142"/>
          </a:xfrm>
          <a:prstGeom prst="rect">
            <a:avLst/>
          </a:prstGeom>
        </p:spPr>
        <p:txBody>
          <a:bodyPr vert="horz" lIns="297829" tIns="148915" rIns="297829" bIns="148915" rtlCol="0">
            <a:no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CONCLUSIONS</a:t>
            </a:r>
          </a:p>
        </p:txBody>
      </p:sp>
      <p:sp>
        <p:nvSpPr>
          <p:cNvPr id="30" name="Text Placeholder 2">
            <a:extLst>
              <a:ext uri="{FF2B5EF4-FFF2-40B4-BE49-F238E27FC236}">
                <a16:creationId xmlns:a16="http://schemas.microsoft.com/office/drawing/2014/main" id="{2CE06074-51AA-9147-A925-4D520C6235C7}"/>
              </a:ext>
            </a:extLst>
          </p:cNvPr>
          <p:cNvSpPr txBox="1">
            <a:spLocks/>
          </p:cNvSpPr>
          <p:nvPr/>
        </p:nvSpPr>
        <p:spPr>
          <a:xfrm>
            <a:off x="16560800" y="21618443"/>
            <a:ext cx="13226164" cy="5028186"/>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id </a:t>
            </a:r>
            <a:r>
              <a:rPr lang="en-US" sz="2400" dirty="0" err="1">
                <a:latin typeface="Arial" panose="020B0604020202020204" pitchFamily="34" charset="0"/>
                <a:cs typeface="Arial" panose="020B0604020202020204" pitchFamily="34" charset="0"/>
              </a:rPr>
              <a:t>sollicitudin</a:t>
            </a:r>
            <a:r>
              <a:rPr lang="en-US" sz="2400" dirty="0">
                <a:latin typeface="Arial" panose="020B0604020202020204" pitchFamily="34" charset="0"/>
                <a:cs typeface="Arial" panose="020B0604020202020204" pitchFamily="34" charset="0"/>
              </a:rPr>
              <a:t>.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a:spcBef>
                <a:spcPct val="20000"/>
              </a:spcBef>
              <a:defRPr/>
            </a:pPr>
            <a:endParaRPr lang="en-US" sz="2400" dirty="0">
              <a:latin typeface="Arial" panose="020B0604020202020204" pitchFamily="34" charset="0"/>
              <a:cs typeface="Arial" panose="020B0604020202020204" pitchFamily="34" charset="0"/>
            </a:endParaRPr>
          </a:p>
          <a:p>
            <a:pPr lvl="0">
              <a:spcBef>
                <a:spcPct val="20000"/>
              </a:spcBef>
              <a:defRPr/>
            </a:pPr>
            <a:r>
              <a:rPr lang="en-US" sz="2400" dirty="0">
                <a:latin typeface="Arial" panose="020B0604020202020204" pitchFamily="34" charset="0"/>
                <a:cs typeface="Arial" panose="020B0604020202020204" pitchFamily="34" charset="0"/>
              </a:rPr>
              <a:t>Sed gravida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sed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imperdiet</a:t>
            </a:r>
            <a:r>
              <a:rPr lang="en-US" sz="2400" dirty="0">
                <a:latin typeface="Arial" panose="020B0604020202020204" pitchFamily="34" charset="0"/>
                <a:cs typeface="Arial" panose="020B0604020202020204" pitchFamily="34" charset="0"/>
              </a:rPr>
              <a:t> a auctor </a:t>
            </a:r>
            <a:r>
              <a:rPr lang="en-US" sz="2400" dirty="0" err="1">
                <a:latin typeface="Arial" panose="020B0604020202020204" pitchFamily="34" charset="0"/>
                <a:cs typeface="Arial" panose="020B0604020202020204" pitchFamily="34" charset="0"/>
              </a:rPr>
              <a:t>turpis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molestie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vel </a:t>
            </a:r>
            <a:r>
              <a:rPr lang="en-US" sz="2400" dirty="0" err="1">
                <a:latin typeface="Arial" panose="020B0604020202020204" pitchFamily="34" charset="0"/>
                <a:cs typeface="Arial" panose="020B0604020202020204" pitchFamily="34" charset="0"/>
              </a:rPr>
              <a:t>venenatis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erat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ullamcorper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Suspendisse</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vitae ligula </a:t>
            </a:r>
            <a:r>
              <a:rPr lang="en-US" sz="2400" dirty="0" err="1">
                <a:latin typeface="Arial" panose="020B0604020202020204" pitchFamily="34" charset="0"/>
                <a:cs typeface="Arial" panose="020B0604020202020204" pitchFamily="34" charset="0"/>
              </a:rPr>
              <a:t>fringilla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nisl</a:t>
            </a:r>
            <a:r>
              <a:rPr lang="en-US" sz="2400" dirty="0">
                <a:latin typeface="Arial" panose="020B0604020202020204" pitchFamily="34" charset="0"/>
                <a:cs typeface="Arial" panose="020B0604020202020204" pitchFamily="34" charset="0"/>
              </a:rPr>
              <a:t> lorem,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malesuada</a:t>
            </a:r>
            <a:r>
              <a:rPr lang="en-US" sz="2400" dirty="0">
                <a:latin typeface="Arial" panose="020B0604020202020204" pitchFamily="34" charset="0"/>
                <a:cs typeface="Arial" panose="020B0604020202020204" pitchFamily="34" charset="0"/>
              </a:rPr>
              <a:t> in, pharetra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nulla</a:t>
            </a:r>
            <a:r>
              <a:rPr lang="en-US" sz="2400" dirty="0">
                <a:latin typeface="Arial" panose="020B0604020202020204" pitchFamily="34" charset="0"/>
                <a:cs typeface="Arial" panose="020B0604020202020204" pitchFamily="34" charset="0"/>
              </a:rPr>
              <a:t>.</a:t>
            </a:r>
          </a:p>
          <a:p>
            <a:pPr lvl="0">
              <a:spcBef>
                <a:spcPct val="20000"/>
              </a:spcBef>
              <a:defRPr/>
            </a:pPr>
            <a:endParaRPr lang="en-US" sz="2400" dirty="0">
              <a:latin typeface="Arial" panose="020B0604020202020204" pitchFamily="34" charset="0"/>
              <a:cs typeface="Arial" panose="020B0604020202020204" pitchFamily="34" charset="0"/>
            </a:endParaRPr>
          </a:p>
          <a:p>
            <a:pPr>
              <a:spcBef>
                <a:spcPct val="20000"/>
              </a:spcBef>
              <a:defRPr/>
            </a:pPr>
            <a:r>
              <a:rPr lang="en-US" sz="2400" dirty="0">
                <a:latin typeface="Arial" panose="020B0604020202020204" pitchFamily="34" charset="0"/>
                <a:cs typeface="Arial" panose="020B0604020202020204" pitchFamily="34" charset="0"/>
              </a:rPr>
              <a:t>Sed gravida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sed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imperdiet</a:t>
            </a:r>
            <a:r>
              <a:rPr lang="en-US" sz="2400" dirty="0">
                <a:latin typeface="Arial" panose="020B0604020202020204" pitchFamily="34" charset="0"/>
                <a:cs typeface="Arial" panose="020B0604020202020204" pitchFamily="34" charset="0"/>
              </a:rPr>
              <a:t> a auctor </a:t>
            </a:r>
            <a:r>
              <a:rPr lang="en-US" sz="2400" dirty="0" err="1">
                <a:latin typeface="Arial" panose="020B0604020202020204" pitchFamily="34" charset="0"/>
                <a:cs typeface="Arial" panose="020B0604020202020204" pitchFamily="34" charset="0"/>
              </a:rPr>
              <a:t>turpis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molestie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vel </a:t>
            </a:r>
            <a:r>
              <a:rPr lang="en-US" sz="2400" dirty="0" err="1">
                <a:latin typeface="Arial" panose="020B0604020202020204" pitchFamily="34" charset="0"/>
                <a:cs typeface="Arial" panose="020B0604020202020204" pitchFamily="34" charset="0"/>
              </a:rPr>
              <a:t>venenatis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erat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ullamcorper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Suspendisse</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vitae ligula </a:t>
            </a:r>
            <a:r>
              <a:rPr lang="en-US" sz="2400" dirty="0" err="1">
                <a:latin typeface="Arial" panose="020B0604020202020204" pitchFamily="34" charset="0"/>
                <a:cs typeface="Arial" panose="020B0604020202020204" pitchFamily="34" charset="0"/>
              </a:rPr>
              <a:t>fringilla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nisl</a:t>
            </a:r>
            <a:r>
              <a:rPr lang="en-US" sz="2400" dirty="0">
                <a:latin typeface="Arial" panose="020B0604020202020204" pitchFamily="34" charset="0"/>
                <a:cs typeface="Arial" panose="020B0604020202020204" pitchFamily="34" charset="0"/>
              </a:rPr>
              <a:t> lorem,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malesuada</a:t>
            </a:r>
            <a:r>
              <a:rPr lang="en-US" sz="2400" dirty="0">
                <a:latin typeface="Arial" panose="020B0604020202020204" pitchFamily="34" charset="0"/>
                <a:cs typeface="Arial" panose="020B0604020202020204" pitchFamily="34" charset="0"/>
              </a:rPr>
              <a:t> in, pharetra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nulla</a:t>
            </a:r>
            <a:r>
              <a:rPr lang="en-US" sz="2400" dirty="0">
                <a:latin typeface="Arial" panose="020B0604020202020204" pitchFamily="34" charset="0"/>
                <a:cs typeface="Arial" panose="020B0604020202020204" pitchFamily="34" charset="0"/>
              </a:rPr>
              <a:t>.</a:t>
            </a:r>
          </a:p>
        </p:txBody>
      </p:sp>
      <p:sp>
        <p:nvSpPr>
          <p:cNvPr id="33" name="Text Placeholder 2">
            <a:extLst>
              <a:ext uri="{FF2B5EF4-FFF2-40B4-BE49-F238E27FC236}">
                <a16:creationId xmlns:a16="http://schemas.microsoft.com/office/drawing/2014/main" id="{AC13EEC5-2FD8-5A4E-82E3-27D25825931F}"/>
              </a:ext>
            </a:extLst>
          </p:cNvPr>
          <p:cNvSpPr txBox="1">
            <a:spLocks/>
          </p:cNvSpPr>
          <p:nvPr/>
        </p:nvSpPr>
        <p:spPr>
          <a:xfrm>
            <a:off x="1361334" y="28479065"/>
            <a:ext cx="46369648" cy="1039402"/>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id </a:t>
            </a:r>
            <a:r>
              <a:rPr lang="en-US" sz="2400" dirty="0" err="1">
                <a:latin typeface="Arial" panose="020B0604020202020204" pitchFamily="34" charset="0"/>
                <a:cs typeface="Arial" panose="020B0604020202020204" pitchFamily="34" charset="0"/>
              </a:rPr>
              <a:t>sollicitudin</a:t>
            </a:r>
            <a:r>
              <a:rPr lang="en-US" sz="2400" dirty="0">
                <a:latin typeface="Arial" panose="020B0604020202020204" pitchFamily="34" charset="0"/>
                <a:cs typeface="Arial" panose="020B0604020202020204" pitchFamily="34" charset="0"/>
              </a:rPr>
              <a:t>.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Sed gravida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sed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imperdiet</a:t>
            </a:r>
            <a:r>
              <a:rPr lang="en-US" sz="2400" dirty="0">
                <a:latin typeface="Arial" panose="020B0604020202020204" pitchFamily="34" charset="0"/>
                <a:cs typeface="Arial" panose="020B0604020202020204" pitchFamily="34" charset="0"/>
              </a:rPr>
              <a:t> a auctor </a:t>
            </a:r>
            <a:r>
              <a:rPr lang="en-US" sz="2400" dirty="0" err="1">
                <a:latin typeface="Arial" panose="020B0604020202020204" pitchFamily="34" charset="0"/>
                <a:cs typeface="Arial" panose="020B0604020202020204" pitchFamily="34" charset="0"/>
              </a:rPr>
              <a:t>turpis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molestie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vel </a:t>
            </a:r>
            <a:r>
              <a:rPr lang="en-US" sz="2400" dirty="0" err="1">
                <a:latin typeface="Arial" panose="020B0604020202020204" pitchFamily="34" charset="0"/>
                <a:cs typeface="Arial" panose="020B0604020202020204" pitchFamily="34" charset="0"/>
              </a:rPr>
              <a:t>venenatis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erat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ullamcorper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Suspendisse</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vitae ligula </a:t>
            </a:r>
            <a:r>
              <a:rPr lang="en-US" sz="2400" dirty="0" err="1">
                <a:latin typeface="Arial" panose="020B0604020202020204" pitchFamily="34" charset="0"/>
                <a:cs typeface="Arial" panose="020B0604020202020204" pitchFamily="34" charset="0"/>
              </a:rPr>
              <a:t>fringilla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nisl</a:t>
            </a:r>
            <a:r>
              <a:rPr lang="en-US" sz="2400" dirty="0">
                <a:latin typeface="Arial" panose="020B0604020202020204" pitchFamily="34" charset="0"/>
                <a:cs typeface="Arial" panose="020B0604020202020204" pitchFamily="34" charset="0"/>
              </a:rPr>
              <a:t> lorem,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malesuada</a:t>
            </a:r>
            <a:r>
              <a:rPr lang="en-US" sz="2400" dirty="0">
                <a:latin typeface="Arial" panose="020B0604020202020204" pitchFamily="34" charset="0"/>
                <a:cs typeface="Arial" panose="020B0604020202020204" pitchFamily="34" charset="0"/>
              </a:rPr>
              <a:t> in, pharetra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nulla</a:t>
            </a:r>
            <a:r>
              <a:rPr lang="en-US" sz="2400" dirty="0">
                <a:latin typeface="Arial" panose="020B0604020202020204" pitchFamily="34" charset="0"/>
                <a:cs typeface="Arial" panose="020B0604020202020204" pitchFamily="34" charset="0"/>
              </a:rPr>
              <a:t>.</a:t>
            </a:r>
          </a:p>
        </p:txBody>
      </p:sp>
      <p:sp>
        <p:nvSpPr>
          <p:cNvPr id="34" name="Text Placeholder 2">
            <a:extLst>
              <a:ext uri="{FF2B5EF4-FFF2-40B4-BE49-F238E27FC236}">
                <a16:creationId xmlns:a16="http://schemas.microsoft.com/office/drawing/2014/main" id="{4813B1B5-CD70-AA43-B713-BA783C4F7A6B}"/>
              </a:ext>
            </a:extLst>
          </p:cNvPr>
          <p:cNvSpPr txBox="1">
            <a:spLocks/>
          </p:cNvSpPr>
          <p:nvPr/>
        </p:nvSpPr>
        <p:spPr>
          <a:xfrm>
            <a:off x="1361334" y="27402525"/>
            <a:ext cx="13626917" cy="1302274"/>
          </a:xfrm>
          <a:prstGeom prst="rect">
            <a:avLst/>
          </a:prstGeom>
        </p:spPr>
        <p:txBody>
          <a:bodyPr vert="horz" lIns="297829" tIns="148915" rIns="297829" bIns="148915" rtlCol="0">
            <a:norm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ACKNOWLEDGMENTS</a:t>
            </a:r>
          </a:p>
        </p:txBody>
      </p:sp>
    </p:spTree>
  </p:cSld>
  <p:clrMapOvr>
    <a:masterClrMapping/>
  </p:clrMapOvr>
</p:sld>
</file>

<file path=ppt/theme/theme1.xml><?xml version="1.0" encoding="utf-8"?>
<a:theme xmlns:a="http://schemas.openxmlformats.org/drawingml/2006/main" name="Office Theme">
  <a:themeElements>
    <a:clrScheme name="HPTN 2023">
      <a:dk1>
        <a:srgbClr val="000000"/>
      </a:dk1>
      <a:lt1>
        <a:srgbClr val="FFFFFF"/>
      </a:lt1>
      <a:dk2>
        <a:srgbClr val="004572"/>
      </a:dk2>
      <a:lt2>
        <a:srgbClr val="9ED5DE"/>
      </a:lt2>
      <a:accent1>
        <a:srgbClr val="0A95A9"/>
      </a:accent1>
      <a:accent2>
        <a:srgbClr val="87B549"/>
      </a:accent2>
      <a:accent3>
        <a:srgbClr val="F5BE1A"/>
      </a:accent3>
      <a:accent4>
        <a:srgbClr val="1864A9"/>
      </a:accent4>
      <a:accent5>
        <a:srgbClr val="6B57B5"/>
      </a:accent5>
      <a:accent6>
        <a:srgbClr val="995CB5"/>
      </a:accent6>
      <a:hlink>
        <a:srgbClr val="2978D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1c2c580-94d7-4780-b681-ce36775174fe">
      <Terms xmlns="http://schemas.microsoft.com/office/infopath/2007/PartnerControls"/>
    </lcf76f155ced4ddcb4097134ff3c332f>
    <TaxCatchAll xmlns="343c2651-28ea-4a1f-a3e3-ec042dcb6f2d" xsi:nil="true"/>
    <Open_x0020_with_x0020_Seclore xmlns="91c2c580-94d7-4780-b681-ce36775174fe" xsi:nil="true"/>
    <p4c1f207c9da478ea1d42131a3875db7 xmlns="91c2c580-94d7-4780-b681-ce36775174fe">
      <Terms xmlns="http://schemas.microsoft.com/office/infopath/2007/PartnerControls"/>
    </p4c1f207c9da478ea1d42131a3875db7>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452EE93E68D6442AB94BDDA1518C4F8" ma:contentTypeVersion="21" ma:contentTypeDescription="Create a new document." ma:contentTypeScope="" ma:versionID="2c6f52bb81fb29f08d83c32f74b5631f">
  <xsd:schema xmlns:xsd="http://www.w3.org/2001/XMLSchema" xmlns:xs="http://www.w3.org/2001/XMLSchema" xmlns:p="http://schemas.microsoft.com/office/2006/metadata/properties" xmlns:ns2="91c2c580-94d7-4780-b681-ce36775174fe" xmlns:ns3="343c2651-28ea-4a1f-a3e3-ec042dcb6f2d" targetNamespace="http://schemas.microsoft.com/office/2006/metadata/properties" ma:root="true" ma:fieldsID="f74d91a2c161ebd69150b58f95e5728c" ns2:_="" ns3:_="">
    <xsd:import namespace="91c2c580-94d7-4780-b681-ce36775174fe"/>
    <xsd:import namespace="343c2651-28ea-4a1f-a3e3-ec042dcb6f2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Open_x0020_with_x0020_Seclore" minOccurs="0"/>
                <xsd:element ref="ns2:MediaServiceLocation" minOccurs="0"/>
                <xsd:element ref="ns2:p4c1f207c9da478ea1d42131a3875db7"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c2c580-94d7-4780-b681-ce36775174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a955067c-4844-4e4f-970b-73b17f11172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Open_x0020_with_x0020_Seclore" ma:index="25" nillable="true" ma:displayName="Open with Seclore" ma:hidden="true" ma:internalName="Open_x0020_with_x0020_Seclore">
      <xsd:simpleType>
        <xsd:restriction base="dms:Text"/>
      </xsd:simpleType>
    </xsd:element>
    <xsd:element name="MediaServiceLocation" ma:index="26" nillable="true" ma:displayName="Location" ma:indexed="true" ma:internalName="MediaServiceLocation" ma:readOnly="true">
      <xsd:simpleType>
        <xsd:restriction base="dms:Text"/>
      </xsd:simpleType>
    </xsd:element>
    <xsd:element name="p4c1f207c9da478ea1d42131a3875db7" ma:index="28" nillable="true" ma:taxonomy="true" ma:internalName="p4c1f207c9da478ea1d42131a3875db7" ma:taxonomyFieldName="Study" ma:displayName="Study" ma:default="" ma:fieldId="{94c1f207-c9da-478e-a1d4-2131a3875db7}" ma:sspId="a955067c-4844-4e4f-970b-73b17f111726" ma:termSetId="1c10fcde-75bb-48a1-af5a-adf0b0fbf63e" ma:anchorId="06f1f320-367a-462c-b349-597f8e9d4a8e"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43c2651-28ea-4a1f-a3e3-ec042dcb6f2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1ff13b1-7d50-43b8-8c9c-2b38e12497f5}" ma:internalName="TaxCatchAll" ma:showField="CatchAllData" ma:web="343c2651-28ea-4a1f-a3e3-ec042dcb6f2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B690E1-DDB7-4631-A84C-29B2F3CFC4EB}">
  <ds:schemaRefs>
    <ds:schemaRef ds:uri="http://schemas.microsoft.com/sharepoint/v3/contenttype/forms"/>
  </ds:schemaRefs>
</ds:datastoreItem>
</file>

<file path=customXml/itemProps2.xml><?xml version="1.0" encoding="utf-8"?>
<ds:datastoreItem xmlns:ds="http://schemas.openxmlformats.org/officeDocument/2006/customXml" ds:itemID="{24340AEF-C116-4741-A50B-A26A7872F903}">
  <ds:schemaRefs>
    <ds:schemaRef ds:uri="91c2c580-94d7-4780-b681-ce36775174fe"/>
    <ds:schemaRef ds:uri="http://purl.org/dc/elements/1.1/"/>
    <ds:schemaRef ds:uri="http://schemas.microsoft.com/office/infopath/2007/PartnerControls"/>
    <ds:schemaRef ds:uri="http://schemas.microsoft.com/office/2006/metadata/properties"/>
    <ds:schemaRef ds:uri="http://schemas.openxmlformats.org/package/2006/metadata/core-properties"/>
    <ds:schemaRef ds:uri="http://purl.org/dc/terms/"/>
    <ds:schemaRef ds:uri="http://schemas.microsoft.com/office/2006/documentManagement/types"/>
    <ds:schemaRef ds:uri="343c2651-28ea-4a1f-a3e3-ec042dcb6f2d"/>
    <ds:schemaRef ds:uri="http://www.w3.org/XML/1998/namespace"/>
    <ds:schemaRef ds:uri="http://purl.org/dc/dcmitype/"/>
  </ds:schemaRefs>
</ds:datastoreItem>
</file>

<file path=customXml/itemProps3.xml><?xml version="1.0" encoding="utf-8"?>
<ds:datastoreItem xmlns:ds="http://schemas.openxmlformats.org/officeDocument/2006/customXml" ds:itemID="{1B3C443A-0E56-4F9D-9E6B-204DCD4D0839}"/>
</file>

<file path=docProps/app.xml><?xml version="1.0" encoding="utf-8"?>
<Properties xmlns="http://schemas.openxmlformats.org/officeDocument/2006/extended-properties" xmlns:vt="http://schemas.openxmlformats.org/officeDocument/2006/docPropsVTypes">
  <TotalTime>1637</TotalTime>
  <Words>927</Words>
  <Application>Microsoft Macintosh PowerPoint</Application>
  <PresentationFormat>Custom</PresentationFormat>
  <Paragraphs>46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AED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Stefanie O'Brien</dc:creator>
  <cp:lastModifiedBy>Sam Alvarado</cp:lastModifiedBy>
  <cp:revision>57</cp:revision>
  <dcterms:created xsi:type="dcterms:W3CDTF">2012-05-01T18:58:01Z</dcterms:created>
  <dcterms:modified xsi:type="dcterms:W3CDTF">2024-10-25T14:46:41Z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236036086</vt:i4>
  </property>
  <property fmtid="{D5CDD505-2E9C-101B-9397-08002B2CF9AE}" pid="3" name="_NewReviewCycle">
    <vt:lpwstr/>
  </property>
  <property fmtid="{D5CDD505-2E9C-101B-9397-08002B2CF9AE}" pid="4" name="_EmailSubject">
    <vt:lpwstr>HPTN templates</vt:lpwstr>
  </property>
  <property fmtid="{D5CDD505-2E9C-101B-9397-08002B2CF9AE}" pid="5" name="_AuthorEmail">
    <vt:lpwstr>LaSmith@fhi360.org</vt:lpwstr>
  </property>
  <property fmtid="{D5CDD505-2E9C-101B-9397-08002B2CF9AE}" pid="6" name="_AuthorEmailDisplayName">
    <vt:lpwstr>Laura Smith</vt:lpwstr>
  </property>
  <property fmtid="{D5CDD505-2E9C-101B-9397-08002B2CF9AE}" pid="7" name="_PreviousAdHocReviewCycleID">
    <vt:i4>-2132943432</vt:i4>
  </property>
  <property fmtid="{D5CDD505-2E9C-101B-9397-08002B2CF9AE}" pid="8" name="ContentTypeId">
    <vt:lpwstr>0x0101000452EE93E68D6442AB94BDDA1518C4F8</vt:lpwstr>
  </property>
</Properties>
</file>