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6" r:id="rId5"/>
  </p:sldIdLst>
  <p:sldSz cx="31089600" cy="493776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D9D"/>
    <a:srgbClr val="4BACC6"/>
    <a:srgbClr val="8CB94B"/>
    <a:srgbClr val="1F354B"/>
    <a:srgbClr val="D3EBF1"/>
    <a:srgbClr val="A7D6E3"/>
    <a:srgbClr val="73BED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B06572-25E6-604D-A0C1-EEA3FCE29690}" v="32" dt="2024-10-24T19:59:38.1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22" autoAdjust="0"/>
    <p:restoredTop sz="94155" autoAdjust="0"/>
  </p:normalViewPr>
  <p:slideViewPr>
    <p:cSldViewPr snapToGrid="0">
      <p:cViewPr>
        <p:scale>
          <a:sx n="32" d="100"/>
          <a:sy n="32" d="100"/>
        </p:scale>
        <p:origin x="1744" y="-47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 Alvarado" userId="e7724a1c-c3cd-4ea6-830c-bf95baac56fd" providerId="ADAL" clId="{A6B06572-25E6-604D-A0C1-EEA3FCE29690}"/>
    <pc:docChg chg="undo redo custSel modSld modMainMaster">
      <pc:chgData name="Sam Alvarado" userId="e7724a1c-c3cd-4ea6-830c-bf95baac56fd" providerId="ADAL" clId="{A6B06572-25E6-604D-A0C1-EEA3FCE29690}" dt="2024-10-24T20:48:03.708" v="744" actId="14100"/>
      <pc:docMkLst>
        <pc:docMk/>
      </pc:docMkLst>
      <pc:sldChg chg="addSp delSp modSp mod">
        <pc:chgData name="Sam Alvarado" userId="e7724a1c-c3cd-4ea6-830c-bf95baac56fd" providerId="ADAL" clId="{A6B06572-25E6-604D-A0C1-EEA3FCE29690}" dt="2024-10-24T20:48:03.708" v="744" actId="14100"/>
        <pc:sldMkLst>
          <pc:docMk/>
          <pc:sldMk cId="96916310" sldId="256"/>
        </pc:sldMkLst>
        <pc:spChg chg="add del mod">
          <ac:chgData name="Sam Alvarado" userId="e7724a1c-c3cd-4ea6-830c-bf95baac56fd" providerId="ADAL" clId="{A6B06572-25E6-604D-A0C1-EEA3FCE29690}" dt="2024-10-24T19:20:46.856" v="81" actId="767"/>
          <ac:spMkLst>
            <pc:docMk/>
            <pc:sldMk cId="96916310" sldId="256"/>
            <ac:spMk id="2" creationId="{3A9C681C-45C9-DC4C-B7EB-0BEDA8D2A981}"/>
          </ac:spMkLst>
        </pc:spChg>
        <pc:spChg chg="mod">
          <ac:chgData name="Sam Alvarado" userId="e7724a1c-c3cd-4ea6-830c-bf95baac56fd" providerId="ADAL" clId="{A6B06572-25E6-604D-A0C1-EEA3FCE29690}" dt="2024-10-24T19:27:04.783" v="305" actId="1037"/>
          <ac:spMkLst>
            <pc:docMk/>
            <pc:sldMk cId="96916310" sldId="256"/>
            <ac:spMk id="4" creationId="{00000000-0000-0000-0000-000000000000}"/>
          </ac:spMkLst>
        </pc:spChg>
        <pc:spChg chg="mod">
          <ac:chgData name="Sam Alvarado" userId="e7724a1c-c3cd-4ea6-830c-bf95baac56fd" providerId="ADAL" clId="{A6B06572-25E6-604D-A0C1-EEA3FCE29690}" dt="2024-10-24T19:27:10.167" v="311" actId="1038"/>
          <ac:spMkLst>
            <pc:docMk/>
            <pc:sldMk cId="96916310" sldId="256"/>
            <ac:spMk id="5" creationId="{00000000-0000-0000-0000-000000000000}"/>
          </ac:spMkLst>
        </pc:spChg>
        <pc:spChg chg="add del mod">
          <ac:chgData name="Sam Alvarado" userId="e7724a1c-c3cd-4ea6-830c-bf95baac56fd" providerId="ADAL" clId="{A6B06572-25E6-604D-A0C1-EEA3FCE29690}" dt="2024-10-24T19:54:18.441" v="561" actId="478"/>
          <ac:spMkLst>
            <pc:docMk/>
            <pc:sldMk cId="96916310" sldId="256"/>
            <ac:spMk id="6" creationId="{51D3E367-C2CC-1342-A46B-61A6A427320A}"/>
          </ac:spMkLst>
        </pc:spChg>
        <pc:spChg chg="mod">
          <ac:chgData name="Sam Alvarado" userId="e7724a1c-c3cd-4ea6-830c-bf95baac56fd" providerId="ADAL" clId="{A6B06572-25E6-604D-A0C1-EEA3FCE29690}" dt="2024-10-24T19:53:43.060" v="547" actId="14100"/>
          <ac:spMkLst>
            <pc:docMk/>
            <pc:sldMk cId="96916310" sldId="256"/>
            <ac:spMk id="24" creationId="{EDB1911E-A9B8-7A46-AFD1-6CEBE976B44C}"/>
          </ac:spMkLst>
        </pc:spChg>
        <pc:spChg chg="mod">
          <ac:chgData name="Sam Alvarado" userId="e7724a1c-c3cd-4ea6-830c-bf95baac56fd" providerId="ADAL" clId="{A6B06572-25E6-604D-A0C1-EEA3FCE29690}" dt="2024-10-24T19:56:45.484" v="625" actId="1076"/>
          <ac:spMkLst>
            <pc:docMk/>
            <pc:sldMk cId="96916310" sldId="256"/>
            <ac:spMk id="25" creationId="{45646E0D-0242-419E-9CC1-0ACA347EE46D}"/>
          </ac:spMkLst>
        </pc:spChg>
        <pc:spChg chg="mod">
          <ac:chgData name="Sam Alvarado" userId="e7724a1c-c3cd-4ea6-830c-bf95baac56fd" providerId="ADAL" clId="{A6B06572-25E6-604D-A0C1-EEA3FCE29690}" dt="2024-10-24T20:47:47.473" v="738" actId="1036"/>
          <ac:spMkLst>
            <pc:docMk/>
            <pc:sldMk cId="96916310" sldId="256"/>
            <ac:spMk id="26" creationId="{B9DAE8DD-A65F-FC46-8183-4822A6CE0955}"/>
          </ac:spMkLst>
        </pc:spChg>
        <pc:spChg chg="mod">
          <ac:chgData name="Sam Alvarado" userId="e7724a1c-c3cd-4ea6-830c-bf95baac56fd" providerId="ADAL" clId="{A6B06572-25E6-604D-A0C1-EEA3FCE29690}" dt="2024-10-24T19:53:56.497" v="548" actId="1076"/>
          <ac:spMkLst>
            <pc:docMk/>
            <pc:sldMk cId="96916310" sldId="256"/>
            <ac:spMk id="30" creationId="{10A6554C-AD57-1E44-B93F-6C299869F333}"/>
          </ac:spMkLst>
        </pc:spChg>
        <pc:spChg chg="mod">
          <ac:chgData name="Sam Alvarado" userId="e7724a1c-c3cd-4ea6-830c-bf95baac56fd" providerId="ADAL" clId="{A6B06572-25E6-604D-A0C1-EEA3FCE29690}" dt="2024-10-24T19:53:56.497" v="548" actId="1076"/>
          <ac:spMkLst>
            <pc:docMk/>
            <pc:sldMk cId="96916310" sldId="256"/>
            <ac:spMk id="31" creationId="{DF5A1CF9-1912-F148-BBCB-E476E53B1E04}"/>
          </ac:spMkLst>
        </pc:spChg>
        <pc:spChg chg="mod">
          <ac:chgData name="Sam Alvarado" userId="e7724a1c-c3cd-4ea6-830c-bf95baac56fd" providerId="ADAL" clId="{A6B06572-25E6-604D-A0C1-EEA3FCE29690}" dt="2024-10-24T19:54:25.533" v="565" actId="1035"/>
          <ac:spMkLst>
            <pc:docMk/>
            <pc:sldMk cId="96916310" sldId="256"/>
            <ac:spMk id="32" creationId="{FD513C11-E06E-8446-A1D7-8BF49BF5C4DD}"/>
          </ac:spMkLst>
        </pc:spChg>
        <pc:spChg chg="mod">
          <ac:chgData name="Sam Alvarado" userId="e7724a1c-c3cd-4ea6-830c-bf95baac56fd" providerId="ADAL" clId="{A6B06572-25E6-604D-A0C1-EEA3FCE29690}" dt="2024-10-24T19:54:27.410" v="566" actId="207"/>
          <ac:spMkLst>
            <pc:docMk/>
            <pc:sldMk cId="96916310" sldId="256"/>
            <ac:spMk id="33" creationId="{1EBB5F78-E778-BA4B-B251-234175AA96A4}"/>
          </ac:spMkLst>
        </pc:spChg>
        <pc:spChg chg="add mod">
          <ac:chgData name="Sam Alvarado" userId="e7724a1c-c3cd-4ea6-830c-bf95baac56fd" providerId="ADAL" clId="{A6B06572-25E6-604D-A0C1-EEA3FCE29690}" dt="2024-10-24T19:50:09.485" v="447"/>
          <ac:spMkLst>
            <pc:docMk/>
            <pc:sldMk cId="96916310" sldId="256"/>
            <ac:spMk id="34" creationId="{521465E4-D8A2-6440-BE97-EDAA7A9E833B}"/>
          </ac:spMkLst>
        </pc:spChg>
        <pc:spChg chg="add mod">
          <ac:chgData name="Sam Alvarado" userId="e7724a1c-c3cd-4ea6-830c-bf95baac56fd" providerId="ADAL" clId="{A6B06572-25E6-604D-A0C1-EEA3FCE29690}" dt="2024-10-24T19:50:10.777" v="448"/>
          <ac:spMkLst>
            <pc:docMk/>
            <pc:sldMk cId="96916310" sldId="256"/>
            <ac:spMk id="35" creationId="{57FDD147-408A-364C-8C23-E2E5F6A4A621}"/>
          </ac:spMkLst>
        </pc:spChg>
        <pc:spChg chg="add del mod">
          <ac:chgData name="Sam Alvarado" userId="e7724a1c-c3cd-4ea6-830c-bf95baac56fd" providerId="ADAL" clId="{A6B06572-25E6-604D-A0C1-EEA3FCE29690}" dt="2024-10-24T19:54:17.062" v="560" actId="478"/>
          <ac:spMkLst>
            <pc:docMk/>
            <pc:sldMk cId="96916310" sldId="256"/>
            <ac:spMk id="36" creationId="{8FC9B820-E362-7D40-A5E2-274AFB884804}"/>
          </ac:spMkLst>
        </pc:spChg>
        <pc:spChg chg="add del mod">
          <ac:chgData name="Sam Alvarado" userId="e7724a1c-c3cd-4ea6-830c-bf95baac56fd" providerId="ADAL" clId="{A6B06572-25E6-604D-A0C1-EEA3FCE29690}" dt="2024-10-24T19:27:48.471" v="332"/>
          <ac:spMkLst>
            <pc:docMk/>
            <pc:sldMk cId="96916310" sldId="256"/>
            <ac:spMk id="37" creationId="{06D11508-B15C-154C-83F1-D243AA5B3716}"/>
          </ac:spMkLst>
        </pc:spChg>
        <pc:spChg chg="add del mod">
          <ac:chgData name="Sam Alvarado" userId="e7724a1c-c3cd-4ea6-830c-bf95baac56fd" providerId="ADAL" clId="{A6B06572-25E6-604D-A0C1-EEA3FCE29690}" dt="2024-10-24T19:27:48.471" v="332"/>
          <ac:spMkLst>
            <pc:docMk/>
            <pc:sldMk cId="96916310" sldId="256"/>
            <ac:spMk id="38" creationId="{711DE977-D24B-CD46-9B4A-C5A4C8084321}"/>
          </ac:spMkLst>
        </pc:spChg>
        <pc:spChg chg="add mod topLvl">
          <ac:chgData name="Sam Alvarado" userId="e7724a1c-c3cd-4ea6-830c-bf95baac56fd" providerId="ADAL" clId="{A6B06572-25E6-604D-A0C1-EEA3FCE29690}" dt="2024-10-24T19:52:49.440" v="535" actId="1035"/>
          <ac:spMkLst>
            <pc:docMk/>
            <pc:sldMk cId="96916310" sldId="256"/>
            <ac:spMk id="39" creationId="{911FAC5C-EA31-B34E-9321-9DAB4535FF59}"/>
          </ac:spMkLst>
        </pc:spChg>
        <pc:spChg chg="add mod topLvl">
          <ac:chgData name="Sam Alvarado" userId="e7724a1c-c3cd-4ea6-830c-bf95baac56fd" providerId="ADAL" clId="{A6B06572-25E6-604D-A0C1-EEA3FCE29690}" dt="2024-10-24T19:52:49.440" v="535" actId="1035"/>
          <ac:spMkLst>
            <pc:docMk/>
            <pc:sldMk cId="96916310" sldId="256"/>
            <ac:spMk id="40" creationId="{08A2A167-58D0-2643-995F-66CE14897AB9}"/>
          </ac:spMkLst>
        </pc:spChg>
        <pc:spChg chg="add del mod">
          <ac:chgData name="Sam Alvarado" userId="e7724a1c-c3cd-4ea6-830c-bf95baac56fd" providerId="ADAL" clId="{A6B06572-25E6-604D-A0C1-EEA3FCE29690}" dt="2024-10-24T19:27:57.663" v="335" actId="478"/>
          <ac:spMkLst>
            <pc:docMk/>
            <pc:sldMk cId="96916310" sldId="256"/>
            <ac:spMk id="41" creationId="{0FBF4BCA-926F-C24C-86B5-404BB196BB09}"/>
          </ac:spMkLst>
        </pc:spChg>
        <pc:spChg chg="add mod">
          <ac:chgData name="Sam Alvarado" userId="e7724a1c-c3cd-4ea6-830c-bf95baac56fd" providerId="ADAL" clId="{A6B06572-25E6-604D-A0C1-EEA3FCE29690}" dt="2024-10-24T20:23:17.577" v="699" actId="20577"/>
          <ac:spMkLst>
            <pc:docMk/>
            <pc:sldMk cId="96916310" sldId="256"/>
            <ac:spMk id="42" creationId="{138972D4-2F93-484C-AC6F-A8F564A25453}"/>
          </ac:spMkLst>
        </pc:spChg>
        <pc:spChg chg="add mod">
          <ac:chgData name="Sam Alvarado" userId="e7724a1c-c3cd-4ea6-830c-bf95baac56fd" providerId="ADAL" clId="{A6B06572-25E6-604D-A0C1-EEA3FCE29690}" dt="2024-10-24T20:23:21.157" v="704" actId="20577"/>
          <ac:spMkLst>
            <pc:docMk/>
            <pc:sldMk cId="96916310" sldId="256"/>
            <ac:spMk id="43" creationId="{08CBF4FA-7371-1B4D-AEEC-DD7053A06E17}"/>
          </ac:spMkLst>
        </pc:spChg>
        <pc:spChg chg="add mod">
          <ac:chgData name="Sam Alvarado" userId="e7724a1c-c3cd-4ea6-830c-bf95baac56fd" providerId="ADAL" clId="{A6B06572-25E6-604D-A0C1-EEA3FCE29690}" dt="2024-10-24T20:23:26.049" v="710" actId="20577"/>
          <ac:spMkLst>
            <pc:docMk/>
            <pc:sldMk cId="96916310" sldId="256"/>
            <ac:spMk id="44" creationId="{8F7BC831-92C2-3742-B981-72D15FBEA76F}"/>
          </ac:spMkLst>
        </pc:spChg>
        <pc:spChg chg="add del mod">
          <ac:chgData name="Sam Alvarado" userId="e7724a1c-c3cd-4ea6-830c-bf95baac56fd" providerId="ADAL" clId="{A6B06572-25E6-604D-A0C1-EEA3FCE29690}" dt="2024-10-24T19:50:40.903" v="453" actId="478"/>
          <ac:spMkLst>
            <pc:docMk/>
            <pc:sldMk cId="96916310" sldId="256"/>
            <ac:spMk id="45" creationId="{9A27D35B-DAEE-574B-AA92-B8EDBA8DF585}"/>
          </ac:spMkLst>
        </pc:spChg>
        <pc:spChg chg="add mod">
          <ac:chgData name="Sam Alvarado" userId="e7724a1c-c3cd-4ea6-830c-bf95baac56fd" providerId="ADAL" clId="{A6B06572-25E6-604D-A0C1-EEA3FCE29690}" dt="2024-10-24T20:23:31.134" v="715" actId="20577"/>
          <ac:spMkLst>
            <pc:docMk/>
            <pc:sldMk cId="96916310" sldId="256"/>
            <ac:spMk id="46" creationId="{36CA83F2-BBC5-144A-A59D-193B6C22EE9A}"/>
          </ac:spMkLst>
        </pc:spChg>
        <pc:spChg chg="del mod">
          <ac:chgData name="Sam Alvarado" userId="e7724a1c-c3cd-4ea6-830c-bf95baac56fd" providerId="ADAL" clId="{A6B06572-25E6-604D-A0C1-EEA3FCE29690}" dt="2024-10-24T19:55:43.461" v="604" actId="21"/>
          <ac:spMkLst>
            <pc:docMk/>
            <pc:sldMk cId="96916310" sldId="256"/>
            <ac:spMk id="47" creationId="{19A8E024-423C-4013-99B9-0C415BCAB8D8}"/>
          </ac:spMkLst>
        </pc:spChg>
        <pc:spChg chg="add mod">
          <ac:chgData name="Sam Alvarado" userId="e7724a1c-c3cd-4ea6-830c-bf95baac56fd" providerId="ADAL" clId="{A6B06572-25E6-604D-A0C1-EEA3FCE29690}" dt="2024-10-24T20:23:34.780" v="720" actId="20577"/>
          <ac:spMkLst>
            <pc:docMk/>
            <pc:sldMk cId="96916310" sldId="256"/>
            <ac:spMk id="48" creationId="{B4D5FD1D-F90E-2F46-AC8A-CD25F063B927}"/>
          </ac:spMkLst>
        </pc:spChg>
        <pc:spChg chg="add mod">
          <ac:chgData name="Sam Alvarado" userId="e7724a1c-c3cd-4ea6-830c-bf95baac56fd" providerId="ADAL" clId="{A6B06572-25E6-604D-A0C1-EEA3FCE29690}" dt="2024-10-24T19:54:02.980" v="555" actId="14100"/>
          <ac:spMkLst>
            <pc:docMk/>
            <pc:sldMk cId="96916310" sldId="256"/>
            <ac:spMk id="49" creationId="{CA466DA8-ACB5-744E-B02C-75FB1CD3C229}"/>
          </ac:spMkLst>
        </pc:spChg>
        <pc:spChg chg="add mod">
          <ac:chgData name="Sam Alvarado" userId="e7724a1c-c3cd-4ea6-830c-bf95baac56fd" providerId="ADAL" clId="{A6B06572-25E6-604D-A0C1-EEA3FCE29690}" dt="2024-10-24T20:23:38.250" v="725" actId="20577"/>
          <ac:spMkLst>
            <pc:docMk/>
            <pc:sldMk cId="96916310" sldId="256"/>
            <ac:spMk id="50" creationId="{506D721B-33DF-CE46-A5D7-D0E469A0824B}"/>
          </ac:spMkLst>
        </pc:spChg>
        <pc:spChg chg="mod">
          <ac:chgData name="Sam Alvarado" userId="e7724a1c-c3cd-4ea6-830c-bf95baac56fd" providerId="ADAL" clId="{A6B06572-25E6-604D-A0C1-EEA3FCE29690}" dt="2024-10-24T19:26:36.828" v="294" actId="1076"/>
          <ac:spMkLst>
            <pc:docMk/>
            <pc:sldMk cId="96916310" sldId="256"/>
            <ac:spMk id="53" creationId="{B9EB180D-71BB-4CD0-9796-1CD5FDECF87E}"/>
          </ac:spMkLst>
        </pc:spChg>
        <pc:spChg chg="mod">
          <ac:chgData name="Sam Alvarado" userId="e7724a1c-c3cd-4ea6-830c-bf95baac56fd" providerId="ADAL" clId="{A6B06572-25E6-604D-A0C1-EEA3FCE29690}" dt="2024-10-24T19:50:05.256" v="446" actId="20577"/>
          <ac:spMkLst>
            <pc:docMk/>
            <pc:sldMk cId="96916310" sldId="256"/>
            <ac:spMk id="56" creationId="{E8B6449A-44A7-4CA2-AF67-DF5DC6AC6C5A}"/>
          </ac:spMkLst>
        </pc:spChg>
        <pc:spChg chg="mod">
          <ac:chgData name="Sam Alvarado" userId="e7724a1c-c3cd-4ea6-830c-bf95baac56fd" providerId="ADAL" clId="{A6B06572-25E6-604D-A0C1-EEA3FCE29690}" dt="2024-10-24T20:47:56.457" v="743" actId="14100"/>
          <ac:spMkLst>
            <pc:docMk/>
            <pc:sldMk cId="96916310" sldId="256"/>
            <ac:spMk id="59" creationId="{D0D30057-4BC4-4662-85D5-09BA59CF52F0}"/>
          </ac:spMkLst>
        </pc:spChg>
        <pc:spChg chg="mod">
          <ac:chgData name="Sam Alvarado" userId="e7724a1c-c3cd-4ea6-830c-bf95baac56fd" providerId="ADAL" clId="{A6B06572-25E6-604D-A0C1-EEA3FCE29690}" dt="2024-10-24T19:54:00.398" v="554" actId="1035"/>
          <ac:spMkLst>
            <pc:docMk/>
            <pc:sldMk cId="96916310" sldId="256"/>
            <ac:spMk id="60" creationId="{607944C5-C11D-4751-8F77-180871737BE6}"/>
          </ac:spMkLst>
        </pc:spChg>
        <pc:spChg chg="mod">
          <ac:chgData name="Sam Alvarado" userId="e7724a1c-c3cd-4ea6-830c-bf95baac56fd" providerId="ADAL" clId="{A6B06572-25E6-604D-A0C1-EEA3FCE29690}" dt="2024-10-24T19:53:43.060" v="547" actId="14100"/>
          <ac:spMkLst>
            <pc:docMk/>
            <pc:sldMk cId="96916310" sldId="256"/>
            <ac:spMk id="65" creationId="{00000000-0000-0000-0000-000000000000}"/>
          </ac:spMkLst>
        </pc:spChg>
        <pc:spChg chg="mod">
          <ac:chgData name="Sam Alvarado" userId="e7724a1c-c3cd-4ea6-830c-bf95baac56fd" providerId="ADAL" clId="{A6B06572-25E6-604D-A0C1-EEA3FCE29690}" dt="2024-10-24T20:47:49.980" v="741" actId="1036"/>
          <ac:spMkLst>
            <pc:docMk/>
            <pc:sldMk cId="96916310" sldId="256"/>
            <ac:spMk id="68" creationId="{00000000-0000-0000-0000-000000000000}"/>
          </ac:spMkLst>
        </pc:spChg>
        <pc:spChg chg="del mod">
          <ac:chgData name="Sam Alvarado" userId="e7724a1c-c3cd-4ea6-830c-bf95baac56fd" providerId="ADAL" clId="{A6B06572-25E6-604D-A0C1-EEA3FCE29690}" dt="2024-10-24T19:49:47.151" v="434" actId="478"/>
          <ac:spMkLst>
            <pc:docMk/>
            <pc:sldMk cId="96916310" sldId="256"/>
            <ac:spMk id="107" creationId="{00000000-0000-0000-0000-000000000000}"/>
          </ac:spMkLst>
        </pc:spChg>
        <pc:spChg chg="mod">
          <ac:chgData name="Sam Alvarado" userId="e7724a1c-c3cd-4ea6-830c-bf95baac56fd" providerId="ADAL" clId="{A6B06572-25E6-604D-A0C1-EEA3FCE29690}" dt="2024-10-24T20:48:03.708" v="744" actId="14100"/>
          <ac:spMkLst>
            <pc:docMk/>
            <pc:sldMk cId="96916310" sldId="256"/>
            <ac:spMk id="117" creationId="{00000000-0000-0000-0000-000000000000}"/>
          </ac:spMkLst>
        </pc:spChg>
        <pc:spChg chg="mod">
          <ac:chgData name="Sam Alvarado" userId="e7724a1c-c3cd-4ea6-830c-bf95baac56fd" providerId="ADAL" clId="{A6B06572-25E6-604D-A0C1-EEA3FCE29690}" dt="2024-10-24T19:26:58.659" v="297" actId="552"/>
          <ac:spMkLst>
            <pc:docMk/>
            <pc:sldMk cId="96916310" sldId="256"/>
            <ac:spMk id="119" creationId="{00000000-0000-0000-0000-000000000000}"/>
          </ac:spMkLst>
        </pc:spChg>
        <pc:grpChg chg="add del mod">
          <ac:chgData name="Sam Alvarado" userId="e7724a1c-c3cd-4ea6-830c-bf95baac56fd" providerId="ADAL" clId="{A6B06572-25E6-604D-A0C1-EEA3FCE29690}" dt="2024-10-24T19:28:31.524" v="347" actId="165"/>
          <ac:grpSpMkLst>
            <pc:docMk/>
            <pc:sldMk cId="96916310" sldId="256"/>
            <ac:grpSpMk id="7" creationId="{56D7FC97-F663-1848-9A35-0798EB96CEAD}"/>
          </ac:grpSpMkLst>
        </pc:grpChg>
        <pc:graphicFrameChg chg="del mod">
          <ac:chgData name="Sam Alvarado" userId="e7724a1c-c3cd-4ea6-830c-bf95baac56fd" providerId="ADAL" clId="{A6B06572-25E6-604D-A0C1-EEA3FCE29690}" dt="2024-10-24T19:27:37.992" v="328" actId="478"/>
          <ac:graphicFrameMkLst>
            <pc:docMk/>
            <pc:sldMk cId="96916310" sldId="256"/>
            <ac:graphicFrameMk id="28" creationId="{D84ECE76-F1D1-7042-A07C-9C507D75E3C0}"/>
          </ac:graphicFrameMkLst>
        </pc:graphicFrameChg>
        <pc:graphicFrameChg chg="del mod">
          <ac:chgData name="Sam Alvarado" userId="e7724a1c-c3cd-4ea6-830c-bf95baac56fd" providerId="ADAL" clId="{A6B06572-25E6-604D-A0C1-EEA3FCE29690}" dt="2024-10-24T19:27:37.992" v="328" actId="478"/>
          <ac:graphicFrameMkLst>
            <pc:docMk/>
            <pc:sldMk cId="96916310" sldId="256"/>
            <ac:graphicFrameMk id="29" creationId="{C9CBD034-4DA2-6E4B-8286-C0F2428A60BD}"/>
          </ac:graphicFrameMkLst>
        </pc:graphicFrameChg>
        <pc:graphicFrameChg chg="del mod">
          <ac:chgData name="Sam Alvarado" userId="e7724a1c-c3cd-4ea6-830c-bf95baac56fd" providerId="ADAL" clId="{A6B06572-25E6-604D-A0C1-EEA3FCE29690}" dt="2024-10-24T19:22:46.144" v="208" actId="478"/>
          <ac:graphicFrameMkLst>
            <pc:docMk/>
            <pc:sldMk cId="96916310" sldId="256"/>
            <ac:graphicFrameMk id="100" creationId="{00000000-0000-0000-0000-000000000000}"/>
          </ac:graphicFrameMkLst>
        </pc:graphicFrameChg>
        <pc:graphicFrameChg chg="del mod">
          <ac:chgData name="Sam Alvarado" userId="e7724a1c-c3cd-4ea6-830c-bf95baac56fd" providerId="ADAL" clId="{A6B06572-25E6-604D-A0C1-EEA3FCE29690}" dt="2024-10-24T19:49:47.151" v="434" actId="478"/>
          <ac:graphicFrameMkLst>
            <pc:docMk/>
            <pc:sldMk cId="96916310" sldId="256"/>
            <ac:graphicFrameMk id="106" creationId="{00000000-0000-0000-0000-000000000000}"/>
          </ac:graphicFrameMkLst>
        </pc:graphicFrameChg>
        <pc:picChg chg="add mod modCrop">
          <ac:chgData name="Sam Alvarado" userId="e7724a1c-c3cd-4ea6-830c-bf95baac56fd" providerId="ADAL" clId="{A6B06572-25E6-604D-A0C1-EEA3FCE29690}" dt="2024-10-24T19:26:36.828" v="294" actId="1076"/>
          <ac:picMkLst>
            <pc:docMk/>
            <pc:sldMk cId="96916310" sldId="256"/>
            <ac:picMk id="3" creationId="{9B7DBE9E-5EC9-924F-9225-25F31B1E7B6C}"/>
          </ac:picMkLst>
        </pc:picChg>
        <pc:picChg chg="add mod">
          <ac:chgData name="Sam Alvarado" userId="e7724a1c-c3cd-4ea6-830c-bf95baac56fd" providerId="ADAL" clId="{A6B06572-25E6-604D-A0C1-EEA3FCE29690}" dt="2024-10-24T19:26:02.221" v="289" actId="1036"/>
          <ac:picMkLst>
            <pc:docMk/>
            <pc:sldMk cId="96916310" sldId="256"/>
            <ac:picMk id="27" creationId="{C0744578-8BDD-4646-B621-ECAF1EBDB289}"/>
          </ac:picMkLst>
        </pc:picChg>
        <pc:cxnChg chg="add mod">
          <ac:chgData name="Sam Alvarado" userId="e7724a1c-c3cd-4ea6-830c-bf95baac56fd" providerId="ADAL" clId="{A6B06572-25E6-604D-A0C1-EEA3FCE29690}" dt="2024-10-24T19:54:43.646" v="572" actId="208"/>
          <ac:cxnSpMkLst>
            <pc:docMk/>
            <pc:sldMk cId="96916310" sldId="256"/>
            <ac:cxnSpMk id="51" creationId="{30C011D6-7B03-E74D-8162-37B818806840}"/>
          </ac:cxnSpMkLst>
        </pc:cxnChg>
      </pc:sldChg>
      <pc:sldMasterChg chg="delSldLayout modSldLayout">
        <pc:chgData name="Sam Alvarado" userId="e7724a1c-c3cd-4ea6-830c-bf95baac56fd" providerId="ADAL" clId="{A6B06572-25E6-604D-A0C1-EEA3FCE29690}" dt="2024-10-24T20:28:05.919" v="735" actId="2696"/>
        <pc:sldMasterMkLst>
          <pc:docMk/>
          <pc:sldMasterMk cId="3210589392" sldId="2147483660"/>
        </pc:sldMasterMkLst>
        <pc:sldLayoutChg chg="addSp delSp modSp mod">
          <pc:chgData name="Sam Alvarado" userId="e7724a1c-c3cd-4ea6-830c-bf95baac56fd" providerId="ADAL" clId="{A6B06572-25E6-604D-A0C1-EEA3FCE29690}" dt="2024-10-24T19:59:43.505" v="694" actId="12788"/>
          <pc:sldLayoutMkLst>
            <pc:docMk/>
            <pc:sldMasterMk cId="3210589392" sldId="2147483660"/>
            <pc:sldLayoutMk cId="3392875957" sldId="2147483661"/>
          </pc:sldLayoutMkLst>
          <pc:spChg chg="del">
            <ac:chgData name="Sam Alvarado" userId="e7724a1c-c3cd-4ea6-830c-bf95baac56fd" providerId="ADAL" clId="{A6B06572-25E6-604D-A0C1-EEA3FCE29690}" dt="2024-10-24T18:51:41.359" v="0" actId="478"/>
            <ac:spMkLst>
              <pc:docMk/>
              <pc:sldMasterMk cId="3210589392" sldId="2147483660"/>
              <pc:sldLayoutMk cId="3392875957" sldId="2147483661"/>
              <ac:spMk id="6" creationId="{7D5C4422-FCD5-43B5-A866-202F938EAC62}"/>
            </ac:spMkLst>
          </pc:spChg>
          <pc:spChg chg="mod topLvl">
            <ac:chgData name="Sam Alvarado" userId="e7724a1c-c3cd-4ea6-830c-bf95baac56fd" providerId="ADAL" clId="{A6B06572-25E6-604D-A0C1-EEA3FCE29690}" dt="2024-10-24T19:59:43.505" v="694" actId="12788"/>
            <ac:spMkLst>
              <pc:docMk/>
              <pc:sldMasterMk cId="3210589392" sldId="2147483660"/>
              <pc:sldLayoutMk cId="3392875957" sldId="2147483661"/>
              <ac:spMk id="11" creationId="{7293D200-5058-6242-A981-1265C85C39BB}"/>
            </ac:spMkLst>
          </pc:spChg>
          <pc:spChg chg="add mod">
            <ac:chgData name="Sam Alvarado" userId="e7724a1c-c3cd-4ea6-830c-bf95baac56fd" providerId="ADAL" clId="{A6B06572-25E6-604D-A0C1-EEA3FCE29690}" dt="2024-10-24T19:55:47.685" v="605"/>
            <ac:spMkLst>
              <pc:docMk/>
              <pc:sldMasterMk cId="3210589392" sldId="2147483660"/>
              <pc:sldLayoutMk cId="3392875957" sldId="2147483661"/>
              <ac:spMk id="12" creationId="{631A7320-FDA7-C54D-A075-765F21373C24}"/>
            </ac:spMkLst>
          </pc:spChg>
          <pc:spChg chg="del topLvl">
            <ac:chgData name="Sam Alvarado" userId="e7724a1c-c3cd-4ea6-830c-bf95baac56fd" providerId="ADAL" clId="{A6B06572-25E6-604D-A0C1-EEA3FCE29690}" dt="2024-10-24T19:57:24.516" v="661" actId="478"/>
            <ac:spMkLst>
              <pc:docMk/>
              <pc:sldMasterMk cId="3210589392" sldId="2147483660"/>
              <pc:sldLayoutMk cId="3392875957" sldId="2147483661"/>
              <ac:spMk id="13" creationId="{D3EC71F3-A101-0244-8F12-0AA7479950BD}"/>
            </ac:spMkLst>
          </pc:spChg>
          <pc:grpChg chg="add mod">
            <ac:chgData name="Sam Alvarado" userId="e7724a1c-c3cd-4ea6-830c-bf95baac56fd" providerId="ADAL" clId="{A6B06572-25E6-604D-A0C1-EEA3FCE29690}" dt="2024-10-24T19:59:43.505" v="694" actId="12788"/>
            <ac:grpSpMkLst>
              <pc:docMk/>
              <pc:sldMasterMk cId="3210589392" sldId="2147483660"/>
              <pc:sldLayoutMk cId="3392875957" sldId="2147483661"/>
              <ac:grpSpMk id="2" creationId="{3271B8C2-CE92-BD49-AD12-7F71F73F1DB8}"/>
            </ac:grpSpMkLst>
          </pc:grpChg>
          <pc:grpChg chg="del">
            <ac:chgData name="Sam Alvarado" userId="e7724a1c-c3cd-4ea6-830c-bf95baac56fd" providerId="ADAL" clId="{A6B06572-25E6-604D-A0C1-EEA3FCE29690}" dt="2024-10-24T19:57:24.516" v="661" actId="478"/>
            <ac:grpSpMkLst>
              <pc:docMk/>
              <pc:sldMasterMk cId="3210589392" sldId="2147483660"/>
              <pc:sldLayoutMk cId="3392875957" sldId="2147483661"/>
              <ac:grpSpMk id="10" creationId="{698C96B7-9F88-2948-9995-30E479145B6B}"/>
            </ac:grpSpMkLst>
          </pc:grpChg>
          <pc:picChg chg="del">
            <ac:chgData name="Sam Alvarado" userId="e7724a1c-c3cd-4ea6-830c-bf95baac56fd" providerId="ADAL" clId="{A6B06572-25E6-604D-A0C1-EEA3FCE29690}" dt="2024-10-24T19:19:41.028" v="52" actId="21"/>
            <ac:picMkLst>
              <pc:docMk/>
              <pc:sldMasterMk cId="3210589392" sldId="2147483660"/>
              <pc:sldLayoutMk cId="3392875957" sldId="2147483661"/>
              <ac:picMk id="8" creationId="{CE3A12BC-38D0-6E4C-8119-8E154D7AC923}"/>
            </ac:picMkLst>
          </pc:picChg>
          <pc:picChg chg="del">
            <ac:chgData name="Sam Alvarado" userId="e7724a1c-c3cd-4ea6-830c-bf95baac56fd" providerId="ADAL" clId="{A6B06572-25E6-604D-A0C1-EEA3FCE29690}" dt="2024-10-24T19:58:48.330" v="679" actId="478"/>
            <ac:picMkLst>
              <pc:docMk/>
              <pc:sldMasterMk cId="3210589392" sldId="2147483660"/>
              <pc:sldLayoutMk cId="3392875957" sldId="2147483661"/>
              <ac:picMk id="14" creationId="{FEDCD2A2-0087-1640-9E13-D2B95E88C037}"/>
            </ac:picMkLst>
          </pc:picChg>
          <pc:picChg chg="add del mod">
            <ac:chgData name="Sam Alvarado" userId="e7724a1c-c3cd-4ea6-830c-bf95baac56fd" providerId="ADAL" clId="{A6B06572-25E6-604D-A0C1-EEA3FCE29690}" dt="2024-10-24T19:57:40.330" v="663" actId="478"/>
            <ac:picMkLst>
              <pc:docMk/>
              <pc:sldMasterMk cId="3210589392" sldId="2147483660"/>
              <pc:sldLayoutMk cId="3392875957" sldId="2147483661"/>
              <ac:picMk id="15" creationId="{3D3EC7CF-04C7-2348-B4CC-4B83CACBA584}"/>
            </ac:picMkLst>
          </pc:picChg>
          <pc:picChg chg="add mod">
            <ac:chgData name="Sam Alvarado" userId="e7724a1c-c3cd-4ea6-830c-bf95baac56fd" providerId="ADAL" clId="{A6B06572-25E6-604D-A0C1-EEA3FCE29690}" dt="2024-10-24T19:59:38.142" v="693" actId="164"/>
            <ac:picMkLst>
              <pc:docMk/>
              <pc:sldMasterMk cId="3210589392" sldId="2147483660"/>
              <pc:sldLayoutMk cId="3392875957" sldId="2147483661"/>
              <ac:picMk id="16" creationId="{4BFEBEE6-9DB9-654C-B7FC-FAD961A9080E}"/>
            </ac:picMkLst>
          </pc:picChg>
          <pc:picChg chg="add mod">
            <ac:chgData name="Sam Alvarado" userId="e7724a1c-c3cd-4ea6-830c-bf95baac56fd" providerId="ADAL" clId="{A6B06572-25E6-604D-A0C1-EEA3FCE29690}" dt="2024-10-24T19:59:38.142" v="693" actId="164"/>
            <ac:picMkLst>
              <pc:docMk/>
              <pc:sldMasterMk cId="3210589392" sldId="2147483660"/>
              <pc:sldLayoutMk cId="3392875957" sldId="2147483661"/>
              <ac:picMk id="17" creationId="{9355F7A0-3C01-D740-AE3C-549027D85266}"/>
            </ac:picMkLst>
          </pc:picChg>
          <pc:picChg chg="add mod">
            <ac:chgData name="Sam Alvarado" userId="e7724a1c-c3cd-4ea6-830c-bf95baac56fd" providerId="ADAL" clId="{A6B06572-25E6-604D-A0C1-EEA3FCE29690}" dt="2024-10-24T19:59:38.142" v="693" actId="164"/>
            <ac:picMkLst>
              <pc:docMk/>
              <pc:sldMasterMk cId="3210589392" sldId="2147483660"/>
              <pc:sldLayoutMk cId="3392875957" sldId="2147483661"/>
              <ac:picMk id="18" creationId="{CF95F069-6E1C-6B4F-9EC5-2A6CC5F6C23A}"/>
            </ac:picMkLst>
          </pc:picChg>
          <pc:picChg chg="add mod">
            <ac:chgData name="Sam Alvarado" userId="e7724a1c-c3cd-4ea6-830c-bf95baac56fd" providerId="ADAL" clId="{A6B06572-25E6-604D-A0C1-EEA3FCE29690}" dt="2024-10-24T19:59:38.142" v="693" actId="164"/>
            <ac:picMkLst>
              <pc:docMk/>
              <pc:sldMasterMk cId="3210589392" sldId="2147483660"/>
              <pc:sldLayoutMk cId="3392875957" sldId="2147483661"/>
              <ac:picMk id="19" creationId="{A7060899-09B2-C442-9612-60BF80E05466}"/>
            </ac:picMkLst>
          </pc:picChg>
          <pc:cxnChg chg="del">
            <ac:chgData name="Sam Alvarado" userId="e7724a1c-c3cd-4ea6-830c-bf95baac56fd" providerId="ADAL" clId="{A6B06572-25E6-604D-A0C1-EEA3FCE29690}" dt="2024-10-24T19:54:36.018" v="567" actId="21"/>
            <ac:cxnSpMkLst>
              <pc:docMk/>
              <pc:sldMasterMk cId="3210589392" sldId="2147483660"/>
              <pc:sldLayoutMk cId="3392875957" sldId="2147483661"/>
              <ac:cxnSpMk id="9" creationId="{870C1C0F-C89B-ED44-A684-DFBA529C3B1D}"/>
            </ac:cxnSpMkLst>
          </pc:cxnChg>
        </pc:sldLayoutChg>
        <pc:sldLayoutChg chg="del">
          <pc:chgData name="Sam Alvarado" userId="e7724a1c-c3cd-4ea6-830c-bf95baac56fd" providerId="ADAL" clId="{A6B06572-25E6-604D-A0C1-EEA3FCE29690}" dt="2024-10-24T20:28:05.910" v="726" actId="2696"/>
          <pc:sldLayoutMkLst>
            <pc:docMk/>
            <pc:sldMasterMk cId="3210589392" sldId="2147483660"/>
            <pc:sldLayoutMk cId="365877565" sldId="2147483662"/>
          </pc:sldLayoutMkLst>
        </pc:sldLayoutChg>
        <pc:sldLayoutChg chg="del">
          <pc:chgData name="Sam Alvarado" userId="e7724a1c-c3cd-4ea6-830c-bf95baac56fd" providerId="ADAL" clId="{A6B06572-25E6-604D-A0C1-EEA3FCE29690}" dt="2024-10-24T20:28:05.919" v="735" actId="2696"/>
          <pc:sldLayoutMkLst>
            <pc:docMk/>
            <pc:sldMasterMk cId="3210589392" sldId="2147483660"/>
            <pc:sldLayoutMk cId="1437746710" sldId="2147483663"/>
          </pc:sldLayoutMkLst>
        </pc:sldLayoutChg>
        <pc:sldLayoutChg chg="del">
          <pc:chgData name="Sam Alvarado" userId="e7724a1c-c3cd-4ea6-830c-bf95baac56fd" providerId="ADAL" clId="{A6B06572-25E6-604D-A0C1-EEA3FCE29690}" dt="2024-10-24T20:28:05.918" v="732" actId="2696"/>
          <pc:sldLayoutMkLst>
            <pc:docMk/>
            <pc:sldMasterMk cId="3210589392" sldId="2147483660"/>
            <pc:sldLayoutMk cId="3509683784" sldId="2147483664"/>
          </pc:sldLayoutMkLst>
        </pc:sldLayoutChg>
        <pc:sldLayoutChg chg="del">
          <pc:chgData name="Sam Alvarado" userId="e7724a1c-c3cd-4ea6-830c-bf95baac56fd" providerId="ADAL" clId="{A6B06572-25E6-604D-A0C1-EEA3FCE29690}" dt="2024-10-24T20:28:05.918" v="731" actId="2696"/>
          <pc:sldLayoutMkLst>
            <pc:docMk/>
            <pc:sldMasterMk cId="3210589392" sldId="2147483660"/>
            <pc:sldLayoutMk cId="4005537225" sldId="2147483665"/>
          </pc:sldLayoutMkLst>
        </pc:sldLayoutChg>
        <pc:sldLayoutChg chg="del">
          <pc:chgData name="Sam Alvarado" userId="e7724a1c-c3cd-4ea6-830c-bf95baac56fd" providerId="ADAL" clId="{A6B06572-25E6-604D-A0C1-EEA3FCE29690}" dt="2024-10-24T20:28:05.919" v="734" actId="2696"/>
          <pc:sldLayoutMkLst>
            <pc:docMk/>
            <pc:sldMasterMk cId="3210589392" sldId="2147483660"/>
            <pc:sldLayoutMk cId="3536310072" sldId="2147483666"/>
          </pc:sldLayoutMkLst>
        </pc:sldLayoutChg>
        <pc:sldLayoutChg chg="del">
          <pc:chgData name="Sam Alvarado" userId="e7724a1c-c3cd-4ea6-830c-bf95baac56fd" providerId="ADAL" clId="{A6B06572-25E6-604D-A0C1-EEA3FCE29690}" dt="2024-10-24T20:28:05.917" v="730" actId="2696"/>
          <pc:sldLayoutMkLst>
            <pc:docMk/>
            <pc:sldMasterMk cId="3210589392" sldId="2147483660"/>
            <pc:sldLayoutMk cId="2819790388" sldId="2147483667"/>
          </pc:sldLayoutMkLst>
        </pc:sldLayoutChg>
        <pc:sldLayoutChg chg="del">
          <pc:chgData name="Sam Alvarado" userId="e7724a1c-c3cd-4ea6-830c-bf95baac56fd" providerId="ADAL" clId="{A6B06572-25E6-604D-A0C1-EEA3FCE29690}" dt="2024-10-24T20:28:05.916" v="727" actId="2696"/>
          <pc:sldLayoutMkLst>
            <pc:docMk/>
            <pc:sldMasterMk cId="3210589392" sldId="2147483660"/>
            <pc:sldLayoutMk cId="1395385063" sldId="2147483668"/>
          </pc:sldLayoutMkLst>
        </pc:sldLayoutChg>
        <pc:sldLayoutChg chg="del">
          <pc:chgData name="Sam Alvarado" userId="e7724a1c-c3cd-4ea6-830c-bf95baac56fd" providerId="ADAL" clId="{A6B06572-25E6-604D-A0C1-EEA3FCE29690}" dt="2024-10-24T20:28:05.917" v="729" actId="2696"/>
          <pc:sldLayoutMkLst>
            <pc:docMk/>
            <pc:sldMasterMk cId="3210589392" sldId="2147483660"/>
            <pc:sldLayoutMk cId="3164854095" sldId="2147483669"/>
          </pc:sldLayoutMkLst>
        </pc:sldLayoutChg>
        <pc:sldLayoutChg chg="del">
          <pc:chgData name="Sam Alvarado" userId="e7724a1c-c3cd-4ea6-830c-bf95baac56fd" providerId="ADAL" clId="{A6B06572-25E6-604D-A0C1-EEA3FCE29690}" dt="2024-10-24T20:28:05.916" v="728" actId="2696"/>
          <pc:sldLayoutMkLst>
            <pc:docMk/>
            <pc:sldMasterMk cId="3210589392" sldId="2147483660"/>
            <pc:sldLayoutMk cId="1079513870" sldId="2147483670"/>
          </pc:sldLayoutMkLst>
        </pc:sldLayoutChg>
        <pc:sldLayoutChg chg="del">
          <pc:chgData name="Sam Alvarado" userId="e7724a1c-c3cd-4ea6-830c-bf95baac56fd" providerId="ADAL" clId="{A6B06572-25E6-604D-A0C1-EEA3FCE29690}" dt="2024-10-24T20:28:05.918" v="733" actId="2696"/>
          <pc:sldLayoutMkLst>
            <pc:docMk/>
            <pc:sldMasterMk cId="3210589392" sldId="2147483660"/>
            <pc:sldLayoutMk cId="4081090924" sldId="2147483671"/>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C73917-B246-417C-AF20-602643B7D748}" type="datetimeFigureOut">
              <a:rPr lang="en-US" smtClean="0"/>
              <a:t>10/24/24</a:t>
            </a:fld>
            <a:endParaRPr lang="en-US"/>
          </a:p>
        </p:txBody>
      </p:sp>
      <p:sp>
        <p:nvSpPr>
          <p:cNvPr id="4" name="Slide Image Placeholder 3"/>
          <p:cNvSpPr>
            <a:spLocks noGrp="1" noRot="1" noChangeAspect="1"/>
          </p:cNvSpPr>
          <p:nvPr>
            <p:ph type="sldImg" idx="2"/>
          </p:nvPr>
        </p:nvSpPr>
        <p:spPr>
          <a:xfrm>
            <a:off x="2457450" y="1143000"/>
            <a:ext cx="19431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B5A1A8-BB3E-4A8D-B1F7-A47982062F88}" type="slidenum">
              <a:rPr lang="en-US" smtClean="0"/>
              <a:t>‹#›</a:t>
            </a:fld>
            <a:endParaRPr lang="en-US"/>
          </a:p>
        </p:txBody>
      </p:sp>
    </p:spTree>
    <p:extLst>
      <p:ext uri="{BB962C8B-B14F-4D97-AF65-F5344CB8AC3E}">
        <p14:creationId xmlns:p14="http://schemas.microsoft.com/office/powerpoint/2010/main" val="2516590230"/>
      </p:ext>
    </p:extLst>
  </p:cSld>
  <p:clrMap bg1="lt1" tx1="dk1" bg2="lt2" tx2="dk2" accent1="accent1" accent2="accent2" accent3="accent3" accent4="accent4" accent5="accent5" accent6="accent6" hlink="hlink" folHlink="folHlink"/>
  <p:notesStyle>
    <a:lvl1pPr marL="0" algn="l" defTabSz="3862426" rtl="0" eaLnBrk="1" latinLnBrk="0" hangingPunct="1">
      <a:defRPr sz="5069" kern="1200">
        <a:solidFill>
          <a:schemeClr val="tx1"/>
        </a:solidFill>
        <a:latin typeface="+mn-lt"/>
        <a:ea typeface="+mn-ea"/>
        <a:cs typeface="+mn-cs"/>
      </a:defRPr>
    </a:lvl1pPr>
    <a:lvl2pPr marL="1931213" algn="l" defTabSz="3862426" rtl="0" eaLnBrk="1" latinLnBrk="0" hangingPunct="1">
      <a:defRPr sz="5069" kern="1200">
        <a:solidFill>
          <a:schemeClr val="tx1"/>
        </a:solidFill>
        <a:latin typeface="+mn-lt"/>
        <a:ea typeface="+mn-ea"/>
        <a:cs typeface="+mn-cs"/>
      </a:defRPr>
    </a:lvl2pPr>
    <a:lvl3pPr marL="3862426" algn="l" defTabSz="3862426" rtl="0" eaLnBrk="1" latinLnBrk="0" hangingPunct="1">
      <a:defRPr sz="5069" kern="1200">
        <a:solidFill>
          <a:schemeClr val="tx1"/>
        </a:solidFill>
        <a:latin typeface="+mn-lt"/>
        <a:ea typeface="+mn-ea"/>
        <a:cs typeface="+mn-cs"/>
      </a:defRPr>
    </a:lvl3pPr>
    <a:lvl4pPr marL="5793638" algn="l" defTabSz="3862426" rtl="0" eaLnBrk="1" latinLnBrk="0" hangingPunct="1">
      <a:defRPr sz="5069" kern="1200">
        <a:solidFill>
          <a:schemeClr val="tx1"/>
        </a:solidFill>
        <a:latin typeface="+mn-lt"/>
        <a:ea typeface="+mn-ea"/>
        <a:cs typeface="+mn-cs"/>
      </a:defRPr>
    </a:lvl4pPr>
    <a:lvl5pPr marL="7724851" algn="l" defTabSz="3862426" rtl="0" eaLnBrk="1" latinLnBrk="0" hangingPunct="1">
      <a:defRPr sz="5069" kern="1200">
        <a:solidFill>
          <a:schemeClr val="tx1"/>
        </a:solidFill>
        <a:latin typeface="+mn-lt"/>
        <a:ea typeface="+mn-ea"/>
        <a:cs typeface="+mn-cs"/>
      </a:defRPr>
    </a:lvl5pPr>
    <a:lvl6pPr marL="9656064" algn="l" defTabSz="3862426" rtl="0" eaLnBrk="1" latinLnBrk="0" hangingPunct="1">
      <a:defRPr sz="5069" kern="1200">
        <a:solidFill>
          <a:schemeClr val="tx1"/>
        </a:solidFill>
        <a:latin typeface="+mn-lt"/>
        <a:ea typeface="+mn-ea"/>
        <a:cs typeface="+mn-cs"/>
      </a:defRPr>
    </a:lvl6pPr>
    <a:lvl7pPr marL="11587277" algn="l" defTabSz="3862426" rtl="0" eaLnBrk="1" latinLnBrk="0" hangingPunct="1">
      <a:defRPr sz="5069" kern="1200">
        <a:solidFill>
          <a:schemeClr val="tx1"/>
        </a:solidFill>
        <a:latin typeface="+mn-lt"/>
        <a:ea typeface="+mn-ea"/>
        <a:cs typeface="+mn-cs"/>
      </a:defRPr>
    </a:lvl7pPr>
    <a:lvl8pPr marL="13518490" algn="l" defTabSz="3862426" rtl="0" eaLnBrk="1" latinLnBrk="0" hangingPunct="1">
      <a:defRPr sz="5069" kern="1200">
        <a:solidFill>
          <a:schemeClr val="tx1"/>
        </a:solidFill>
        <a:latin typeface="+mn-lt"/>
        <a:ea typeface="+mn-ea"/>
        <a:cs typeface="+mn-cs"/>
      </a:defRPr>
    </a:lvl8pPr>
    <a:lvl9pPr marL="15449702" algn="l" defTabSz="3862426" rtl="0" eaLnBrk="1" latinLnBrk="0" hangingPunct="1">
      <a:defRPr sz="50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5A1A8-BB3E-4A8D-B1F7-A47982062F88}" type="slidenum">
              <a:rPr lang="en-US" smtClean="0"/>
              <a:t>1</a:t>
            </a:fld>
            <a:endParaRPr lang="en-US"/>
          </a:p>
        </p:txBody>
      </p:sp>
    </p:spTree>
    <p:extLst>
      <p:ext uri="{BB962C8B-B14F-4D97-AF65-F5344CB8AC3E}">
        <p14:creationId xmlns:p14="http://schemas.microsoft.com/office/powerpoint/2010/main" val="3054840252"/>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7293D200-5058-6242-A981-1265C85C39BB}"/>
              </a:ext>
            </a:extLst>
          </p:cNvPr>
          <p:cNvSpPr txBox="1"/>
          <p:nvPr/>
        </p:nvSpPr>
        <p:spPr>
          <a:xfrm>
            <a:off x="1192513" y="47193487"/>
            <a:ext cx="6236988" cy="575862"/>
          </a:xfrm>
          <a:prstGeom prst="rect">
            <a:avLst/>
          </a:prstGeom>
          <a:noFill/>
        </p:spPr>
        <p:txBody>
          <a:bodyPr wrap="square" rtlCol="0">
            <a:spAutoFit/>
          </a:bodyPr>
          <a:lstStyle/>
          <a:p>
            <a:pPr algn="ctr"/>
            <a:r>
              <a:rPr lang="en-US" sz="2749" dirty="0">
                <a:latin typeface="Arial" panose="020B0604020202020204" pitchFamily="34" charset="0"/>
                <a:cs typeface="Arial" panose="020B0604020202020204" pitchFamily="34" charset="0"/>
              </a:rPr>
              <a:t>Visit </a:t>
            </a:r>
            <a:r>
              <a:rPr lang="en-US" sz="2749" b="1" dirty="0">
                <a:solidFill>
                  <a:schemeClr val="tx2"/>
                </a:solidFill>
                <a:latin typeface="Arial" panose="020B0604020202020204" pitchFamily="34" charset="0"/>
                <a:cs typeface="Arial" panose="020B0604020202020204" pitchFamily="34" charset="0"/>
              </a:rPr>
              <a:t>hptn.org </a:t>
            </a:r>
            <a:r>
              <a:rPr lang="en-US" sz="2749" dirty="0">
                <a:latin typeface="Arial" panose="020B0604020202020204" pitchFamily="34" charset="0"/>
                <a:cs typeface="Arial" panose="020B0604020202020204" pitchFamily="34" charset="0"/>
              </a:rPr>
              <a:t>and follow us </a:t>
            </a:r>
            <a:r>
              <a:rPr lang="en-US" sz="2749" b="1" dirty="0">
                <a:solidFill>
                  <a:schemeClr val="tx2"/>
                </a:solidFill>
                <a:latin typeface="Arial" panose="020B0604020202020204" pitchFamily="34" charset="0"/>
                <a:cs typeface="Arial" panose="020B0604020202020204" pitchFamily="34" charset="0"/>
              </a:rPr>
              <a:t>@HIVPTN</a:t>
            </a:r>
            <a:r>
              <a:rPr lang="en-US" sz="3142" b="1" dirty="0">
                <a:solidFill>
                  <a:schemeClr val="tx2"/>
                </a:solidFill>
                <a:latin typeface="Arial" panose="020B0604020202020204" pitchFamily="34" charset="0"/>
                <a:cs typeface="Arial" panose="020B0604020202020204" pitchFamily="34" charset="0"/>
              </a:rPr>
              <a:t> </a:t>
            </a:r>
          </a:p>
        </p:txBody>
      </p:sp>
      <p:sp>
        <p:nvSpPr>
          <p:cNvPr id="12" name="Text Placeholder 2">
            <a:extLst>
              <a:ext uri="{FF2B5EF4-FFF2-40B4-BE49-F238E27FC236}">
                <a16:creationId xmlns:a16="http://schemas.microsoft.com/office/drawing/2014/main" id="{631A7320-FDA7-C54D-A075-765F21373C24}"/>
              </a:ext>
            </a:extLst>
          </p:cNvPr>
          <p:cNvSpPr txBox="1">
            <a:spLocks/>
          </p:cNvSpPr>
          <p:nvPr userDrawn="1"/>
        </p:nvSpPr>
        <p:spPr>
          <a:xfrm>
            <a:off x="9428529" y="47166936"/>
            <a:ext cx="16911046" cy="1599748"/>
          </a:xfrm>
          <a:prstGeom prst="rect">
            <a:avLst/>
          </a:prstGeom>
        </p:spPr>
        <p:txBody>
          <a:bodyPr vert="horz" wrap="square" lIns="297829" tIns="148915" rIns="297829" bIns="148915" rtlCol="0">
            <a:spAutoFit/>
          </a:bodyPr>
          <a:lstStyle/>
          <a:p>
            <a:pPr marL="0" indent="0">
              <a:lnSpc>
                <a:spcPct val="120000"/>
              </a:lnSpc>
              <a:buNone/>
            </a:pPr>
            <a:r>
              <a:rPr lang="en-US" sz="1800" dirty="0">
                <a:latin typeface="Arial" panose="020B0604020202020204" pitchFamily="34" charset="0"/>
                <a:cs typeface="Arial" panose="020B0604020202020204" pitchFamily="34" charset="0"/>
              </a:rPr>
              <a:t>Overall support for the HIV Prevention Trials Network (HPTN) is provided by the National Institute of Allergy and Infectious Diseases (NIAID), Office of the Director (OD), National Institutes of Health (NIH), National Institute on Drug Abuse (NIDA), the National Institute of Mental Health (NIMH), and the Eunice Kennedy Shriver National Institute of Child Health and Human Development (NICHD) under Award Numbers UM1AI068619 (HPTN Leadership and Operations Center), UM1AI068617 (HPTN Statistical and Data Management Center), and UM1AI068613 (HPTN Laboratory Center).</a:t>
            </a:r>
          </a:p>
        </p:txBody>
      </p:sp>
      <p:grpSp>
        <p:nvGrpSpPr>
          <p:cNvPr id="2" name="Group 1">
            <a:extLst>
              <a:ext uri="{FF2B5EF4-FFF2-40B4-BE49-F238E27FC236}">
                <a16:creationId xmlns:a16="http://schemas.microsoft.com/office/drawing/2014/main" id="{3271B8C2-CE92-BD49-AD12-7F71F73F1DB8}"/>
              </a:ext>
            </a:extLst>
          </p:cNvPr>
          <p:cNvGrpSpPr/>
          <p:nvPr userDrawn="1"/>
        </p:nvGrpSpPr>
        <p:grpSpPr>
          <a:xfrm>
            <a:off x="2324814" y="47804823"/>
            <a:ext cx="3972387" cy="672386"/>
            <a:chOff x="2210935" y="47804823"/>
            <a:chExt cx="3972387" cy="672386"/>
          </a:xfrm>
        </p:grpSpPr>
        <p:pic>
          <p:nvPicPr>
            <p:cNvPr id="16" name="Graphic 15">
              <a:extLst>
                <a:ext uri="{FF2B5EF4-FFF2-40B4-BE49-F238E27FC236}">
                  <a16:creationId xmlns:a16="http://schemas.microsoft.com/office/drawing/2014/main" id="{4BFEBEE6-9DB9-654C-B7FC-FAD961A9080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210935" y="47804823"/>
              <a:ext cx="672386" cy="672386"/>
            </a:xfrm>
            <a:prstGeom prst="rect">
              <a:avLst/>
            </a:prstGeom>
          </p:spPr>
        </p:pic>
        <p:pic>
          <p:nvPicPr>
            <p:cNvPr id="17" name="Graphic 16">
              <a:extLst>
                <a:ext uri="{FF2B5EF4-FFF2-40B4-BE49-F238E27FC236}">
                  <a16:creationId xmlns:a16="http://schemas.microsoft.com/office/drawing/2014/main" id="{9355F7A0-3C01-D740-AE3C-549027D85266}"/>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5510936" y="47804823"/>
              <a:ext cx="672386" cy="672386"/>
            </a:xfrm>
            <a:prstGeom prst="rect">
              <a:avLst/>
            </a:prstGeom>
          </p:spPr>
        </p:pic>
        <p:pic>
          <p:nvPicPr>
            <p:cNvPr id="18" name="Graphic 17">
              <a:extLst>
                <a:ext uri="{FF2B5EF4-FFF2-40B4-BE49-F238E27FC236}">
                  <a16:creationId xmlns:a16="http://schemas.microsoft.com/office/drawing/2014/main" id="{CF95F069-6E1C-6B4F-9EC5-2A6CC5F6C23A}"/>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4410935" y="47804823"/>
              <a:ext cx="672386" cy="672386"/>
            </a:xfrm>
            <a:prstGeom prst="rect">
              <a:avLst/>
            </a:prstGeom>
          </p:spPr>
        </p:pic>
        <p:pic>
          <p:nvPicPr>
            <p:cNvPr id="19" name="Graphic 18">
              <a:extLst>
                <a:ext uri="{FF2B5EF4-FFF2-40B4-BE49-F238E27FC236}">
                  <a16:creationId xmlns:a16="http://schemas.microsoft.com/office/drawing/2014/main" id="{A7060899-09B2-C442-9612-60BF80E05466}"/>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3310935" y="47804823"/>
              <a:ext cx="672386" cy="672386"/>
            </a:xfrm>
            <a:prstGeom prst="rect">
              <a:avLst/>
            </a:prstGeom>
          </p:spPr>
        </p:pic>
      </p:grpSp>
    </p:spTree>
    <p:extLst>
      <p:ext uri="{BB962C8B-B14F-4D97-AF65-F5344CB8AC3E}">
        <p14:creationId xmlns:p14="http://schemas.microsoft.com/office/powerpoint/2010/main" val="339287595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p:cNvSpPr/>
          <p:nvPr userDrawn="1"/>
        </p:nvSpPr>
        <p:spPr>
          <a:xfrm>
            <a:off x="4" y="4650698"/>
            <a:ext cx="31089596" cy="44269702"/>
          </a:xfrm>
          <a:prstGeom prst="rect">
            <a:avLst/>
          </a:prstGeom>
          <a:solidFill>
            <a:schemeClr val="bg1"/>
          </a:solid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974" dirty="0"/>
              <a:t> </a:t>
            </a:r>
          </a:p>
        </p:txBody>
      </p:sp>
    </p:spTree>
    <p:extLst>
      <p:ext uri="{BB962C8B-B14F-4D97-AF65-F5344CB8AC3E}">
        <p14:creationId xmlns:p14="http://schemas.microsoft.com/office/powerpoint/2010/main" val="3210589392"/>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3108960" rtl="0" eaLnBrk="1" latinLnBrk="0" hangingPunct="1">
        <a:lnSpc>
          <a:spcPct val="90000"/>
        </a:lnSpc>
        <a:spcBef>
          <a:spcPct val="0"/>
        </a:spcBef>
        <a:buNone/>
        <a:defRPr sz="14960" kern="1200">
          <a:solidFill>
            <a:schemeClr val="tx1"/>
          </a:solidFill>
          <a:latin typeface="+mj-lt"/>
          <a:ea typeface="+mj-ea"/>
          <a:cs typeface="+mj-cs"/>
        </a:defRPr>
      </a:lvl1pPr>
    </p:titleStyle>
    <p:bodyStyle>
      <a:lvl1pPr marL="777240" indent="-777240" algn="l" defTabSz="3108960" rtl="0" eaLnBrk="1" latinLnBrk="0" hangingPunct="1">
        <a:lnSpc>
          <a:spcPct val="90000"/>
        </a:lnSpc>
        <a:spcBef>
          <a:spcPts val="3400"/>
        </a:spcBef>
        <a:buFont typeface="Arial" panose="020B0604020202020204" pitchFamily="34" charset="0"/>
        <a:buChar char="•"/>
        <a:defRPr sz="9520" kern="1200">
          <a:solidFill>
            <a:schemeClr val="tx1"/>
          </a:solidFill>
          <a:latin typeface="+mn-lt"/>
          <a:ea typeface="+mn-ea"/>
          <a:cs typeface="+mn-cs"/>
        </a:defRPr>
      </a:lvl1pPr>
      <a:lvl2pPr marL="2331720" indent="-777240" algn="l" defTabSz="3108960" rtl="0" eaLnBrk="1" latinLnBrk="0" hangingPunct="1">
        <a:lnSpc>
          <a:spcPct val="90000"/>
        </a:lnSpc>
        <a:spcBef>
          <a:spcPts val="1700"/>
        </a:spcBef>
        <a:buFont typeface="Arial" panose="020B0604020202020204" pitchFamily="34" charset="0"/>
        <a:buChar char="•"/>
        <a:defRPr sz="8160" kern="1200">
          <a:solidFill>
            <a:schemeClr val="tx1"/>
          </a:solidFill>
          <a:latin typeface="+mn-lt"/>
          <a:ea typeface="+mn-ea"/>
          <a:cs typeface="+mn-cs"/>
        </a:defRPr>
      </a:lvl2pPr>
      <a:lvl3pPr marL="3886200" indent="-777240" algn="l" defTabSz="3108960" rtl="0" eaLnBrk="1" latinLnBrk="0" hangingPunct="1">
        <a:lnSpc>
          <a:spcPct val="90000"/>
        </a:lnSpc>
        <a:spcBef>
          <a:spcPts val="1700"/>
        </a:spcBef>
        <a:buFont typeface="Arial" panose="020B0604020202020204" pitchFamily="34" charset="0"/>
        <a:buChar char="•"/>
        <a:defRPr sz="6800" kern="1200">
          <a:solidFill>
            <a:schemeClr val="tx1"/>
          </a:solidFill>
          <a:latin typeface="+mn-lt"/>
          <a:ea typeface="+mn-ea"/>
          <a:cs typeface="+mn-cs"/>
        </a:defRPr>
      </a:lvl3pPr>
      <a:lvl4pPr marL="5440680" indent="-777240" algn="l" defTabSz="3108960" rtl="0" eaLnBrk="1" latinLnBrk="0" hangingPunct="1">
        <a:lnSpc>
          <a:spcPct val="90000"/>
        </a:lnSpc>
        <a:spcBef>
          <a:spcPts val="1700"/>
        </a:spcBef>
        <a:buFont typeface="Arial" panose="020B0604020202020204" pitchFamily="34" charset="0"/>
        <a:buChar char="•"/>
        <a:defRPr sz="6120" kern="1200">
          <a:solidFill>
            <a:schemeClr val="tx1"/>
          </a:solidFill>
          <a:latin typeface="+mn-lt"/>
          <a:ea typeface="+mn-ea"/>
          <a:cs typeface="+mn-cs"/>
        </a:defRPr>
      </a:lvl4pPr>
      <a:lvl5pPr marL="6995160" indent="-777240" algn="l" defTabSz="3108960" rtl="0" eaLnBrk="1" latinLnBrk="0" hangingPunct="1">
        <a:lnSpc>
          <a:spcPct val="90000"/>
        </a:lnSpc>
        <a:spcBef>
          <a:spcPts val="1700"/>
        </a:spcBef>
        <a:buFont typeface="Arial" panose="020B0604020202020204" pitchFamily="34" charset="0"/>
        <a:buChar char="•"/>
        <a:defRPr sz="6120" kern="1200">
          <a:solidFill>
            <a:schemeClr val="tx1"/>
          </a:solidFill>
          <a:latin typeface="+mn-lt"/>
          <a:ea typeface="+mn-ea"/>
          <a:cs typeface="+mn-cs"/>
        </a:defRPr>
      </a:lvl5pPr>
      <a:lvl6pPr marL="8549640" indent="-777240" algn="l" defTabSz="3108960" rtl="0" eaLnBrk="1" latinLnBrk="0" hangingPunct="1">
        <a:lnSpc>
          <a:spcPct val="90000"/>
        </a:lnSpc>
        <a:spcBef>
          <a:spcPts val="1700"/>
        </a:spcBef>
        <a:buFont typeface="Arial" panose="020B0604020202020204" pitchFamily="34" charset="0"/>
        <a:buChar char="•"/>
        <a:defRPr sz="6120" kern="1200">
          <a:solidFill>
            <a:schemeClr val="tx1"/>
          </a:solidFill>
          <a:latin typeface="+mn-lt"/>
          <a:ea typeface="+mn-ea"/>
          <a:cs typeface="+mn-cs"/>
        </a:defRPr>
      </a:lvl6pPr>
      <a:lvl7pPr marL="10104120" indent="-777240" algn="l" defTabSz="3108960" rtl="0" eaLnBrk="1" latinLnBrk="0" hangingPunct="1">
        <a:lnSpc>
          <a:spcPct val="90000"/>
        </a:lnSpc>
        <a:spcBef>
          <a:spcPts val="1700"/>
        </a:spcBef>
        <a:buFont typeface="Arial" panose="020B0604020202020204" pitchFamily="34" charset="0"/>
        <a:buChar char="•"/>
        <a:defRPr sz="6120" kern="1200">
          <a:solidFill>
            <a:schemeClr val="tx1"/>
          </a:solidFill>
          <a:latin typeface="+mn-lt"/>
          <a:ea typeface="+mn-ea"/>
          <a:cs typeface="+mn-cs"/>
        </a:defRPr>
      </a:lvl7pPr>
      <a:lvl8pPr marL="11658600" indent="-777240" algn="l" defTabSz="3108960" rtl="0" eaLnBrk="1" latinLnBrk="0" hangingPunct="1">
        <a:lnSpc>
          <a:spcPct val="90000"/>
        </a:lnSpc>
        <a:spcBef>
          <a:spcPts val="1700"/>
        </a:spcBef>
        <a:buFont typeface="Arial" panose="020B0604020202020204" pitchFamily="34" charset="0"/>
        <a:buChar char="•"/>
        <a:defRPr sz="6120" kern="1200">
          <a:solidFill>
            <a:schemeClr val="tx1"/>
          </a:solidFill>
          <a:latin typeface="+mn-lt"/>
          <a:ea typeface="+mn-ea"/>
          <a:cs typeface="+mn-cs"/>
        </a:defRPr>
      </a:lvl8pPr>
      <a:lvl9pPr marL="13213080" indent="-777240" algn="l" defTabSz="3108960" rtl="0" eaLnBrk="1" latinLnBrk="0" hangingPunct="1">
        <a:lnSpc>
          <a:spcPct val="90000"/>
        </a:lnSpc>
        <a:spcBef>
          <a:spcPts val="1700"/>
        </a:spcBef>
        <a:buFont typeface="Arial" panose="020B0604020202020204" pitchFamily="34" charset="0"/>
        <a:buChar char="•"/>
        <a:defRPr sz="6120" kern="1200">
          <a:solidFill>
            <a:schemeClr val="tx1"/>
          </a:solidFill>
          <a:latin typeface="+mn-lt"/>
          <a:ea typeface="+mn-ea"/>
          <a:cs typeface="+mn-cs"/>
        </a:defRPr>
      </a:lvl9pPr>
    </p:bodyStyle>
    <p:otherStyle>
      <a:defPPr>
        <a:defRPr lang="en-US"/>
      </a:defPPr>
      <a:lvl1pPr marL="0" algn="l" defTabSz="3108960" rtl="0" eaLnBrk="1" latinLnBrk="0" hangingPunct="1">
        <a:defRPr sz="6120" kern="1200">
          <a:solidFill>
            <a:schemeClr val="tx1"/>
          </a:solidFill>
          <a:latin typeface="+mn-lt"/>
          <a:ea typeface="+mn-ea"/>
          <a:cs typeface="+mn-cs"/>
        </a:defRPr>
      </a:lvl1pPr>
      <a:lvl2pPr marL="1554480" algn="l" defTabSz="3108960" rtl="0" eaLnBrk="1" latinLnBrk="0" hangingPunct="1">
        <a:defRPr sz="6120" kern="1200">
          <a:solidFill>
            <a:schemeClr val="tx1"/>
          </a:solidFill>
          <a:latin typeface="+mn-lt"/>
          <a:ea typeface="+mn-ea"/>
          <a:cs typeface="+mn-cs"/>
        </a:defRPr>
      </a:lvl2pPr>
      <a:lvl3pPr marL="3108960" algn="l" defTabSz="3108960" rtl="0" eaLnBrk="1" latinLnBrk="0" hangingPunct="1">
        <a:defRPr sz="6120" kern="1200">
          <a:solidFill>
            <a:schemeClr val="tx1"/>
          </a:solidFill>
          <a:latin typeface="+mn-lt"/>
          <a:ea typeface="+mn-ea"/>
          <a:cs typeface="+mn-cs"/>
        </a:defRPr>
      </a:lvl3pPr>
      <a:lvl4pPr marL="4663440" algn="l" defTabSz="3108960" rtl="0" eaLnBrk="1" latinLnBrk="0" hangingPunct="1">
        <a:defRPr sz="6120" kern="1200">
          <a:solidFill>
            <a:schemeClr val="tx1"/>
          </a:solidFill>
          <a:latin typeface="+mn-lt"/>
          <a:ea typeface="+mn-ea"/>
          <a:cs typeface="+mn-cs"/>
        </a:defRPr>
      </a:lvl4pPr>
      <a:lvl5pPr marL="6217920" algn="l" defTabSz="3108960" rtl="0" eaLnBrk="1" latinLnBrk="0" hangingPunct="1">
        <a:defRPr sz="6120" kern="1200">
          <a:solidFill>
            <a:schemeClr val="tx1"/>
          </a:solidFill>
          <a:latin typeface="+mn-lt"/>
          <a:ea typeface="+mn-ea"/>
          <a:cs typeface="+mn-cs"/>
        </a:defRPr>
      </a:lvl5pPr>
      <a:lvl6pPr marL="7772400" algn="l" defTabSz="3108960" rtl="0" eaLnBrk="1" latinLnBrk="0" hangingPunct="1">
        <a:defRPr sz="6120" kern="1200">
          <a:solidFill>
            <a:schemeClr val="tx1"/>
          </a:solidFill>
          <a:latin typeface="+mn-lt"/>
          <a:ea typeface="+mn-ea"/>
          <a:cs typeface="+mn-cs"/>
        </a:defRPr>
      </a:lvl6pPr>
      <a:lvl7pPr marL="9326880" algn="l" defTabSz="3108960" rtl="0" eaLnBrk="1" latinLnBrk="0" hangingPunct="1">
        <a:defRPr sz="6120" kern="1200">
          <a:solidFill>
            <a:schemeClr val="tx1"/>
          </a:solidFill>
          <a:latin typeface="+mn-lt"/>
          <a:ea typeface="+mn-ea"/>
          <a:cs typeface="+mn-cs"/>
        </a:defRPr>
      </a:lvl7pPr>
      <a:lvl8pPr marL="10881360" algn="l" defTabSz="3108960" rtl="0" eaLnBrk="1" latinLnBrk="0" hangingPunct="1">
        <a:defRPr sz="6120" kern="1200">
          <a:solidFill>
            <a:schemeClr val="tx1"/>
          </a:solidFill>
          <a:latin typeface="+mn-lt"/>
          <a:ea typeface="+mn-ea"/>
          <a:cs typeface="+mn-cs"/>
        </a:defRPr>
      </a:lvl8pPr>
      <a:lvl9pPr marL="12435840" algn="l" defTabSz="3108960" rtl="0" eaLnBrk="1" latinLnBrk="0" hangingPunct="1">
        <a:defRPr sz="61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B7DBE9E-5EC9-924F-9225-25F31B1E7B6C}"/>
              </a:ext>
            </a:extLst>
          </p:cNvPr>
          <p:cNvPicPr>
            <a:picLocks noChangeAspect="1"/>
          </p:cNvPicPr>
          <p:nvPr/>
        </p:nvPicPr>
        <p:blipFill rotWithShape="1">
          <a:blip r:embed="rId3">
            <a:extLst>
              <a:ext uri="{28A0092B-C50C-407E-A947-70E740481C1C}">
                <a14:useLocalDpi xmlns:a14="http://schemas.microsoft.com/office/drawing/2010/main" val="0"/>
              </a:ext>
            </a:extLst>
          </a:blip>
          <a:srcRect l="6783" t="40588" r="6783" b="22251"/>
          <a:stretch/>
        </p:blipFill>
        <p:spPr>
          <a:xfrm>
            <a:off x="0" y="15177250"/>
            <a:ext cx="31089600" cy="7518708"/>
          </a:xfrm>
          <a:prstGeom prst="rect">
            <a:avLst/>
          </a:prstGeom>
        </p:spPr>
      </p:pic>
      <p:sp>
        <p:nvSpPr>
          <p:cNvPr id="65" name="Text Placeholder 2"/>
          <p:cNvSpPr txBox="1">
            <a:spLocks/>
          </p:cNvSpPr>
          <p:nvPr/>
        </p:nvSpPr>
        <p:spPr>
          <a:xfrm>
            <a:off x="1003482" y="24738895"/>
            <a:ext cx="14541316" cy="3476993"/>
          </a:xfrm>
          <a:prstGeom prst="rect">
            <a:avLst/>
          </a:prstGeom>
        </p:spPr>
        <p:txBody>
          <a:bodyPr vert="horz" wrap="square" lIns="297829" tIns="148915" rIns="297829" bIns="148915" rtlCol="0">
            <a:spAutoFit/>
          </a:bodyPr>
          <a:lstStyle/>
          <a:p>
            <a:pPr>
              <a:spcBef>
                <a:spcPct val="20000"/>
              </a:spcBef>
              <a:defRPr/>
            </a:pPr>
            <a:r>
              <a:rPr lang="en-US" sz="2400" dirty="0">
                <a:latin typeface="Arial" panose="020B0604020202020204" pitchFamily="34" charset="0"/>
                <a:cs typeface="Arial" panose="020B0604020202020204" pitchFamily="34" charset="0"/>
              </a:rPr>
              <a:t>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Nunc</a:t>
            </a:r>
            <a:r>
              <a:rPr lang="en-US" sz="2400" dirty="0">
                <a:latin typeface="Arial" panose="020B0604020202020204" pitchFamily="34" charset="0"/>
                <a:cs typeface="Arial" panose="020B0604020202020204" pitchFamily="34" charset="0"/>
              </a:rPr>
              <a:t>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a:t>
            </a:r>
          </a:p>
          <a:p>
            <a:pPr marR="0" lvl="0" algn="l" defTabSz="1489146" rtl="0" eaLnBrk="1" fontAlgn="auto" latinLnBrk="0" hangingPunct="1">
              <a:lnSpc>
                <a:spcPct val="100000"/>
              </a:lnSpc>
              <a:spcBef>
                <a:spcPct val="20000"/>
              </a:spcBef>
              <a:spcAft>
                <a:spcPts val="0"/>
              </a:spcAft>
              <a:buClrTx/>
              <a:buSzTx/>
              <a:tabLst/>
              <a:defRPr/>
            </a:pPr>
            <a:endParaRPr lang="en-US" sz="2400" baseline="0" dirty="0">
              <a:latin typeface="Arial" panose="020B0604020202020204" pitchFamily="34" charset="0"/>
              <a:cs typeface="Arial" panose="020B0604020202020204" pitchFamily="34" charset="0"/>
            </a:endParaRPr>
          </a:p>
          <a:p>
            <a:pPr defTabSz="1489146">
              <a:spcBef>
                <a:spcPct val="20000"/>
              </a:spcBef>
              <a:defRPr/>
            </a:pPr>
            <a:r>
              <a:rPr lang="en-US" sz="2400" dirty="0">
                <a:latin typeface="Arial" panose="020B0604020202020204" pitchFamily="34" charset="0"/>
                <a:cs typeface="Arial" panose="020B0604020202020204" pitchFamily="34" charset="0"/>
              </a:rPr>
              <a:t>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Nunc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a:t>
            </a:r>
          </a:p>
          <a:p>
            <a:pPr indent="-2495692">
              <a:spcBef>
                <a:spcPct val="20000"/>
              </a:spcBef>
              <a:defRPr/>
            </a:pPr>
            <a:endParaRPr lang="en-US" sz="2400" dirty="0">
              <a:latin typeface="Arial" panose="020B0604020202020204" pitchFamily="34" charset="0"/>
              <a:cs typeface="Arial" panose="020B0604020202020204" pitchFamily="34" charset="0"/>
            </a:endParaRPr>
          </a:p>
        </p:txBody>
      </p:sp>
      <p:sp>
        <p:nvSpPr>
          <p:cNvPr id="68" name="Text Placeholder 2"/>
          <p:cNvSpPr txBox="1">
            <a:spLocks/>
          </p:cNvSpPr>
          <p:nvPr/>
        </p:nvSpPr>
        <p:spPr>
          <a:xfrm>
            <a:off x="1003482" y="23607454"/>
            <a:ext cx="6216996" cy="1302274"/>
          </a:xfrm>
          <a:prstGeom prst="rect">
            <a:avLst/>
          </a:prstGeom>
        </p:spPr>
        <p:txBody>
          <a:bodyPr vert="horz" lIns="297829" tIns="148915" rIns="297829" bIns="148915" rtlCol="0">
            <a:normAutofit/>
          </a:bodyPr>
          <a:lstStyle/>
          <a:p>
            <a:pPr algn="just">
              <a:lnSpc>
                <a:spcPct val="120000"/>
              </a:lnSpc>
            </a:pPr>
            <a:r>
              <a:rPr lang="en-US" sz="4800" b="1" dirty="0">
                <a:solidFill>
                  <a:schemeClr val="tx2"/>
                </a:solidFill>
                <a:latin typeface="Arial" panose="020B0604020202020204" pitchFamily="34" charset="0"/>
                <a:cs typeface="Arial" panose="020B0604020202020204" pitchFamily="34" charset="0"/>
              </a:rPr>
              <a:t>METHODS</a:t>
            </a:r>
          </a:p>
        </p:txBody>
      </p:sp>
      <p:sp>
        <p:nvSpPr>
          <p:cNvPr id="53" name="TextBox 52">
            <a:extLst>
              <a:ext uri="{FF2B5EF4-FFF2-40B4-BE49-F238E27FC236}">
                <a16:creationId xmlns:a16="http://schemas.microsoft.com/office/drawing/2014/main" id="{B9EB180D-71BB-4CD0-9796-1CD5FDECF87E}"/>
              </a:ext>
            </a:extLst>
          </p:cNvPr>
          <p:cNvSpPr txBox="1"/>
          <p:nvPr/>
        </p:nvSpPr>
        <p:spPr>
          <a:xfrm>
            <a:off x="3882052" y="16176767"/>
            <a:ext cx="23325495" cy="5509200"/>
          </a:xfrm>
          <a:prstGeom prst="rect">
            <a:avLst/>
          </a:prstGeom>
          <a:noFill/>
        </p:spPr>
        <p:txBody>
          <a:bodyPr wrap="square" rtlCol="0">
            <a:spAutoFit/>
          </a:bodyPr>
          <a:lstStyle/>
          <a:p>
            <a:pPr algn="ctr"/>
            <a:r>
              <a:rPr lang="en-US" sz="8800" dirty="0">
                <a:solidFill>
                  <a:schemeClr val="bg1"/>
                </a:solidFill>
                <a:latin typeface="Arial" panose="020B0604020202020204" pitchFamily="34" charset="0"/>
                <a:ea typeface="Roboto" panose="02000000000000000000" pitchFamily="2" charset="0"/>
                <a:cs typeface="Arial" panose="020B0604020202020204" pitchFamily="34" charset="0"/>
              </a:rPr>
              <a:t>Place the main finding of your study in this shaded box to give attendees a quick understanding of the study. Emphasize important words with </a:t>
            </a:r>
            <a:r>
              <a:rPr lang="en-US" sz="8800" b="1" dirty="0">
                <a:solidFill>
                  <a:schemeClr val="bg1"/>
                </a:solidFill>
                <a:latin typeface="Arial" panose="020B0604020202020204" pitchFamily="34" charset="0"/>
                <a:ea typeface="Roboto" panose="02000000000000000000" pitchFamily="2" charset="0"/>
                <a:cs typeface="Arial" panose="020B0604020202020204" pitchFamily="34" charset="0"/>
              </a:rPr>
              <a:t>bold</a:t>
            </a:r>
            <a:r>
              <a:rPr lang="en-US" sz="8800" dirty="0">
                <a:solidFill>
                  <a:schemeClr val="bg1"/>
                </a:solidFill>
                <a:latin typeface="Arial" panose="020B0604020202020204" pitchFamily="34" charset="0"/>
                <a:ea typeface="Roboto" panose="02000000000000000000" pitchFamily="2" charset="0"/>
                <a:cs typeface="Arial" panose="020B0604020202020204" pitchFamily="34" charset="0"/>
              </a:rPr>
              <a:t> or </a:t>
            </a:r>
            <a:r>
              <a:rPr lang="en-US" sz="8800" i="1" dirty="0">
                <a:solidFill>
                  <a:schemeClr val="bg1"/>
                </a:solidFill>
                <a:latin typeface="Arial" panose="020B0604020202020204" pitchFamily="34" charset="0"/>
                <a:ea typeface="Roboto" panose="02000000000000000000" pitchFamily="2" charset="0"/>
                <a:cs typeface="Arial" panose="020B0604020202020204" pitchFamily="34" charset="0"/>
              </a:rPr>
              <a:t>italic</a:t>
            </a:r>
            <a:r>
              <a:rPr lang="en-US" sz="8800" dirty="0">
                <a:solidFill>
                  <a:schemeClr val="bg1"/>
                </a:solidFill>
                <a:latin typeface="Arial" panose="020B0604020202020204" pitchFamily="34" charset="0"/>
                <a:ea typeface="Roboto" panose="02000000000000000000" pitchFamily="2" charset="0"/>
                <a:cs typeface="Arial" panose="020B0604020202020204" pitchFamily="34" charset="0"/>
              </a:rPr>
              <a:t> font.</a:t>
            </a:r>
            <a:endParaRPr lang="en-US" sz="6000" b="1" dirty="0">
              <a:solidFill>
                <a:schemeClr val="bg1"/>
              </a:solidFill>
              <a:latin typeface="Arial" panose="020B0604020202020204" pitchFamily="34" charset="0"/>
              <a:cs typeface="Arial" panose="020B0604020202020204" pitchFamily="34" charset="0"/>
            </a:endParaRPr>
          </a:p>
        </p:txBody>
      </p:sp>
      <p:sp>
        <p:nvSpPr>
          <p:cNvPr id="59" name="Text Placeholder 2">
            <a:extLst>
              <a:ext uri="{FF2B5EF4-FFF2-40B4-BE49-F238E27FC236}">
                <a16:creationId xmlns:a16="http://schemas.microsoft.com/office/drawing/2014/main" id="{D0D30057-4BC4-4662-85D5-09BA59CF52F0}"/>
              </a:ext>
            </a:extLst>
          </p:cNvPr>
          <p:cNvSpPr txBox="1">
            <a:spLocks/>
          </p:cNvSpPr>
          <p:nvPr/>
        </p:nvSpPr>
        <p:spPr>
          <a:xfrm>
            <a:off x="16628166" y="33229802"/>
            <a:ext cx="8706260" cy="1085142"/>
          </a:xfrm>
          <a:prstGeom prst="rect">
            <a:avLst/>
          </a:prstGeom>
        </p:spPr>
        <p:txBody>
          <a:bodyPr vert="horz" lIns="297829" tIns="148915" rIns="297829" bIns="148915" rtlCol="0">
            <a:noAutofit/>
          </a:bodyPr>
          <a:lstStyle/>
          <a:p>
            <a:pPr algn="just">
              <a:lnSpc>
                <a:spcPct val="120000"/>
              </a:lnSpc>
            </a:pPr>
            <a:r>
              <a:rPr lang="en-US" sz="4800" b="1" dirty="0">
                <a:solidFill>
                  <a:schemeClr val="tx2"/>
                </a:solidFill>
                <a:latin typeface="Arial" panose="020B0604020202020204" pitchFamily="34" charset="0"/>
                <a:cs typeface="Arial" panose="020B0604020202020204" pitchFamily="34" charset="0"/>
              </a:rPr>
              <a:t>CONCLUSIONS</a:t>
            </a:r>
          </a:p>
        </p:txBody>
      </p:sp>
      <p:sp>
        <p:nvSpPr>
          <p:cNvPr id="60" name="Text Placeholder 2">
            <a:extLst>
              <a:ext uri="{FF2B5EF4-FFF2-40B4-BE49-F238E27FC236}">
                <a16:creationId xmlns:a16="http://schemas.microsoft.com/office/drawing/2014/main" id="{607944C5-C11D-4751-8F77-180871737BE6}"/>
              </a:ext>
            </a:extLst>
          </p:cNvPr>
          <p:cNvSpPr txBox="1">
            <a:spLocks/>
          </p:cNvSpPr>
          <p:nvPr/>
        </p:nvSpPr>
        <p:spPr>
          <a:xfrm>
            <a:off x="16624299" y="34314944"/>
            <a:ext cx="13226164" cy="3772458"/>
          </a:xfrm>
          <a:prstGeom prst="rect">
            <a:avLst/>
          </a:prstGeom>
        </p:spPr>
        <p:txBody>
          <a:bodyPr vert="horz" wrap="square" lIns="297829" tIns="148915" rIns="297829" bIns="148915" rtlCol="0">
            <a:spAutoFit/>
          </a:bodyPr>
          <a:lstStyle/>
          <a:p>
            <a:pPr>
              <a:spcBef>
                <a:spcPct val="20000"/>
              </a:spcBef>
              <a:defRPr/>
            </a:pPr>
            <a:r>
              <a:rPr lang="en-US" sz="2400" dirty="0">
                <a:latin typeface="Arial" panose="020B0604020202020204" pitchFamily="34" charset="0"/>
                <a:cs typeface="Arial" panose="020B0604020202020204" pitchFamily="34" charset="0"/>
              </a:rPr>
              <a:t>Lorem ipsum id </a:t>
            </a:r>
            <a:r>
              <a:rPr lang="en-US" sz="2400" dirty="0" err="1">
                <a:latin typeface="Arial" panose="020B0604020202020204" pitchFamily="34" charset="0"/>
                <a:cs typeface="Arial" panose="020B0604020202020204" pitchFamily="34" charset="0"/>
              </a:rPr>
              <a:t>sollicitudin</a:t>
            </a:r>
            <a:r>
              <a:rPr lang="en-US" sz="2400" dirty="0">
                <a:latin typeface="Arial" panose="020B0604020202020204" pitchFamily="34" charset="0"/>
                <a:cs typeface="Arial" panose="020B0604020202020204" pitchFamily="34" charset="0"/>
              </a:rPr>
              <a:t>.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Nunc</a:t>
            </a:r>
            <a:r>
              <a:rPr lang="en-US" sz="2400" dirty="0">
                <a:latin typeface="Arial" panose="020B0604020202020204" pitchFamily="34" charset="0"/>
                <a:cs typeface="Arial" panose="020B0604020202020204" pitchFamily="34" charset="0"/>
              </a:rPr>
              <a:t>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a:t>
            </a:r>
          </a:p>
          <a:p>
            <a:pPr>
              <a:spcBef>
                <a:spcPct val="20000"/>
              </a:spcBef>
              <a:defRPr/>
            </a:pPr>
            <a:endParaRPr lang="en-US" sz="2400" dirty="0">
              <a:latin typeface="Arial" panose="020B0604020202020204" pitchFamily="34" charset="0"/>
              <a:cs typeface="Arial" panose="020B0604020202020204" pitchFamily="34" charset="0"/>
            </a:endParaRPr>
          </a:p>
          <a:p>
            <a:pPr>
              <a:spcBef>
                <a:spcPct val="20000"/>
              </a:spcBef>
              <a:defRPr/>
            </a:pPr>
            <a:r>
              <a:rPr lang="en-US" sz="2400" dirty="0">
                <a:latin typeface="Arial" panose="020B0604020202020204" pitchFamily="34" charset="0"/>
                <a:cs typeface="Arial" panose="020B0604020202020204" pitchFamily="34" charset="0"/>
              </a:rPr>
              <a:t>Sed gravida </a:t>
            </a:r>
            <a:r>
              <a:rPr lang="en-US" sz="2400" dirty="0" err="1">
                <a:latin typeface="Arial" panose="020B0604020202020204" pitchFamily="34" charset="0"/>
                <a:cs typeface="Arial" panose="020B0604020202020204" pitchFamily="34" charset="0"/>
              </a:rPr>
              <a:t>risus</a:t>
            </a:r>
            <a:r>
              <a:rPr lang="en-US" sz="2400" dirty="0">
                <a:latin typeface="Arial" panose="020B0604020202020204" pitchFamily="34" charset="0"/>
                <a:cs typeface="Arial" panose="020B0604020202020204" pitchFamily="34" charset="0"/>
              </a:rPr>
              <a:t> sed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imperdiet</a:t>
            </a:r>
            <a:r>
              <a:rPr lang="en-US" sz="2400" dirty="0">
                <a:latin typeface="Arial" panose="020B0604020202020204" pitchFamily="34" charset="0"/>
                <a:cs typeface="Arial" panose="020B0604020202020204" pitchFamily="34" charset="0"/>
              </a:rPr>
              <a:t> a </a:t>
            </a:r>
            <a:r>
              <a:rPr lang="en-US" sz="2400" dirty="0" err="1">
                <a:latin typeface="Arial" panose="020B0604020202020204" pitchFamily="34" charset="0"/>
                <a:cs typeface="Arial" panose="020B0604020202020204" pitchFamily="34" charset="0"/>
              </a:rPr>
              <a:t>auctor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turpis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molestie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risus</a:t>
            </a:r>
            <a:r>
              <a:rPr lang="en-US" sz="2400" dirty="0">
                <a:latin typeface="Arial" panose="020B0604020202020204" pitchFamily="34" charset="0"/>
                <a:cs typeface="Arial" panose="020B0604020202020204" pitchFamily="34" charset="0"/>
              </a:rPr>
              <a:t> in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mollis</a:t>
            </a:r>
            <a:r>
              <a:rPr lang="en-US" sz="2400" dirty="0">
                <a:latin typeface="Arial" panose="020B0604020202020204" pitchFamily="34" charset="0"/>
                <a:cs typeface="Arial" panose="020B0604020202020204" pitchFamily="34" charset="0"/>
              </a:rPr>
              <a:t> vel </a:t>
            </a:r>
            <a:r>
              <a:rPr lang="en-US" sz="2400" dirty="0" err="1">
                <a:latin typeface="Arial" panose="020B0604020202020204" pitchFamily="34" charset="0"/>
                <a:cs typeface="Arial" panose="020B0604020202020204" pitchFamily="34" charset="0"/>
              </a:rPr>
              <a:t>venenatis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erat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ullamcorper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Suspendisse</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lectus</a:t>
            </a:r>
            <a:r>
              <a:rPr lang="en-US" sz="2400" dirty="0">
                <a:latin typeface="Arial" panose="020B0604020202020204" pitchFamily="34" charset="0"/>
                <a:cs typeface="Arial" panose="020B0604020202020204" pitchFamily="34" charset="0"/>
              </a:rPr>
              <a:t> vitae ligula </a:t>
            </a:r>
            <a:r>
              <a:rPr lang="en-US" sz="2400" dirty="0" err="1">
                <a:latin typeface="Arial" panose="020B0604020202020204" pitchFamily="34" charset="0"/>
                <a:cs typeface="Arial" panose="020B0604020202020204" pitchFamily="34" charset="0"/>
              </a:rPr>
              <a:t>fringilla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Vivamus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nisl</a:t>
            </a:r>
            <a:r>
              <a:rPr lang="en-US" sz="2400" dirty="0">
                <a:latin typeface="Arial" panose="020B0604020202020204" pitchFamily="34" charset="0"/>
                <a:cs typeface="Arial" panose="020B0604020202020204" pitchFamily="34" charset="0"/>
              </a:rPr>
              <a:t> lorem,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malesuada</a:t>
            </a:r>
            <a:r>
              <a:rPr lang="en-US" sz="2400" dirty="0">
                <a:latin typeface="Arial" panose="020B0604020202020204" pitchFamily="34" charset="0"/>
                <a:cs typeface="Arial" panose="020B0604020202020204" pitchFamily="34" charset="0"/>
              </a:rPr>
              <a:t> in, pharetra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nulla</a:t>
            </a:r>
            <a:r>
              <a:rPr lang="en-US" sz="2400" dirty="0">
                <a:latin typeface="Arial" panose="020B0604020202020204" pitchFamily="34" charset="0"/>
                <a:cs typeface="Arial" panose="020B0604020202020204" pitchFamily="34" charset="0"/>
              </a:rPr>
              <a:t>. In convallis </a:t>
            </a:r>
            <a:r>
              <a:rPr lang="en-US" sz="2400" dirty="0" err="1">
                <a:latin typeface="Arial" panose="020B0604020202020204" pitchFamily="34" charset="0"/>
                <a:cs typeface="Arial" panose="020B0604020202020204" pitchFamily="34" charset="0"/>
              </a:rPr>
              <a:t>feugiat</a:t>
            </a:r>
            <a:r>
              <a:rPr lang="en-US" sz="2400" dirty="0">
                <a:latin typeface="Arial" panose="020B0604020202020204" pitchFamily="34" charset="0"/>
                <a:cs typeface="Arial" panose="020B0604020202020204" pitchFamily="34" charset="0"/>
              </a:rPr>
              <a:t> libero id </a:t>
            </a:r>
            <a:r>
              <a:rPr lang="en-US" sz="2400" dirty="0" err="1">
                <a:latin typeface="Arial" panose="020B0604020202020204" pitchFamily="34" charset="0"/>
                <a:cs typeface="Arial" panose="020B0604020202020204" pitchFamily="34" charset="0"/>
              </a:rPr>
              <a:t>sodales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Etiam</a:t>
            </a:r>
            <a:r>
              <a:rPr lang="en-US" sz="2400" dirty="0">
                <a:latin typeface="Arial" panose="020B0604020202020204" pitchFamily="34" charset="0"/>
                <a:cs typeface="Arial" panose="020B0604020202020204" pitchFamily="34" charset="0"/>
              </a:rPr>
              <a:t> a dictum </a:t>
            </a:r>
            <a:r>
              <a:rPr lang="en-US" sz="2400" dirty="0" err="1">
                <a:latin typeface="Arial" panose="020B0604020202020204" pitchFamily="34" charset="0"/>
                <a:cs typeface="Arial" panose="020B0604020202020204" pitchFamily="34" charset="0"/>
              </a:rPr>
              <a:t>lectus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condimentum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a:t>
            </a:r>
          </a:p>
        </p:txBody>
      </p:sp>
      <p:sp>
        <p:nvSpPr>
          <p:cNvPr id="4" name="Title 1"/>
          <p:cNvSpPr txBox="1">
            <a:spLocks/>
          </p:cNvSpPr>
          <p:nvPr/>
        </p:nvSpPr>
        <p:spPr>
          <a:xfrm>
            <a:off x="1242024" y="1199931"/>
            <a:ext cx="22227454" cy="2899843"/>
          </a:xfrm>
          <a:prstGeom prst="rect">
            <a:avLst/>
          </a:prstGeom>
        </p:spPr>
        <p:txBody>
          <a:bodyPr>
            <a:normAutofit/>
          </a:bodyPr>
          <a:lstStyle>
            <a:lvl1pPr algn="l" defTabSz="3108960" rtl="0" eaLnBrk="1" latinLnBrk="0" hangingPunct="1">
              <a:lnSpc>
                <a:spcPct val="90000"/>
              </a:lnSpc>
              <a:spcBef>
                <a:spcPct val="0"/>
              </a:spcBef>
              <a:buNone/>
              <a:defRPr sz="14960" kern="1200">
                <a:solidFill>
                  <a:schemeClr val="tx1"/>
                </a:solidFill>
                <a:latin typeface="+mj-lt"/>
                <a:ea typeface="+mj-ea"/>
                <a:cs typeface="+mj-cs"/>
              </a:defRPr>
            </a:lvl1pPr>
          </a:lstStyle>
          <a:p>
            <a:pPr>
              <a:lnSpc>
                <a:spcPts val="7000"/>
              </a:lnSpc>
            </a:pPr>
            <a:r>
              <a:rPr lang="en-US" sz="6600" b="1" dirty="0">
                <a:solidFill>
                  <a:schemeClr val="tx2"/>
                </a:solidFill>
                <a:latin typeface="Arial" panose="020B0604020202020204" pitchFamily="34" charset="0"/>
                <a:cs typeface="Arial" panose="020B0604020202020204" pitchFamily="34" charset="0"/>
              </a:rPr>
              <a:t>Insert the title of your poster here. Insert the title of your poster here. Insert the title of your poster here. Insert the title of your poster here. </a:t>
            </a:r>
          </a:p>
        </p:txBody>
      </p:sp>
      <p:sp>
        <p:nvSpPr>
          <p:cNvPr id="5" name="Title Placeholder 1"/>
          <p:cNvSpPr txBox="1">
            <a:spLocks/>
          </p:cNvSpPr>
          <p:nvPr/>
        </p:nvSpPr>
        <p:spPr>
          <a:xfrm>
            <a:off x="1082996" y="4341826"/>
            <a:ext cx="21019724" cy="1792007"/>
          </a:xfrm>
          <a:prstGeom prst="rect">
            <a:avLst/>
          </a:prstGeom>
        </p:spPr>
        <p:txBody>
          <a:bodyPr vert="horz" lIns="297829" tIns="148915" rIns="297829" bIns="148915" rtlCol="0" anchor="t">
            <a:noAutofit/>
          </a:bodyPr>
          <a:lstStyle/>
          <a:p>
            <a:pPr>
              <a:lnSpc>
                <a:spcPct val="120000"/>
              </a:lnSpc>
            </a:pPr>
            <a:r>
              <a:rPr lang="en-US" sz="2800" b="1" dirty="0">
                <a:solidFill>
                  <a:schemeClr val="tx2"/>
                </a:solidFill>
                <a:latin typeface="Arial" panose="020B0604020202020204" pitchFamily="34" charset="0"/>
                <a:cs typeface="Arial" panose="020B0604020202020204" pitchFamily="34" charset="0"/>
              </a:rPr>
              <a:t>Author 1 First Name Middle Initial Last Name</a:t>
            </a:r>
            <a:r>
              <a:rPr lang="en-US" sz="2800" baseline="30000" dirty="0">
                <a:solidFill>
                  <a:schemeClr val="tx2"/>
                </a:solidFill>
                <a:latin typeface="Arial" panose="020B0604020202020204" pitchFamily="34" charset="0"/>
                <a:cs typeface="Arial" panose="020B0604020202020204" pitchFamily="34" charset="0"/>
              </a:rPr>
              <a:t>1</a:t>
            </a:r>
            <a:r>
              <a:rPr lang="en-US" sz="2800" dirty="0">
                <a:solidFill>
                  <a:schemeClr val="tx2"/>
                </a:solidFill>
                <a:latin typeface="Arial" panose="020B0604020202020204" pitchFamily="34" charset="0"/>
                <a:cs typeface="Arial" panose="020B0604020202020204" pitchFamily="34" charset="0"/>
              </a:rPr>
              <a:t>, Author 2 First Name Middle Initial Last Name</a:t>
            </a:r>
            <a:r>
              <a:rPr lang="en-US" sz="2800" baseline="30000" dirty="0">
                <a:solidFill>
                  <a:schemeClr val="tx2"/>
                </a:solidFill>
                <a:latin typeface="Arial" panose="020B0604020202020204" pitchFamily="34" charset="0"/>
                <a:cs typeface="Arial" panose="020B0604020202020204" pitchFamily="34" charset="0"/>
              </a:rPr>
              <a:t> 2</a:t>
            </a:r>
            <a:r>
              <a:rPr lang="en-US" sz="2800" dirty="0">
                <a:solidFill>
                  <a:schemeClr val="tx2"/>
                </a:solidFill>
                <a:latin typeface="Arial" panose="020B0604020202020204" pitchFamily="34" charset="0"/>
                <a:cs typeface="Arial" panose="020B0604020202020204" pitchFamily="34" charset="0"/>
              </a:rPr>
              <a:t>, Author 3 First Name Middle Initial Last Name</a:t>
            </a:r>
            <a:r>
              <a:rPr lang="en-US" sz="2800" baseline="30000" dirty="0">
                <a:solidFill>
                  <a:schemeClr val="tx2"/>
                </a:solidFill>
                <a:latin typeface="Arial" panose="020B0604020202020204" pitchFamily="34" charset="0"/>
                <a:cs typeface="Arial" panose="020B0604020202020204" pitchFamily="34" charset="0"/>
              </a:rPr>
              <a:t> 3</a:t>
            </a:r>
            <a:r>
              <a:rPr lang="en-US" sz="2800" dirty="0">
                <a:solidFill>
                  <a:schemeClr val="tx2"/>
                </a:solidFill>
                <a:latin typeface="Arial" panose="020B0604020202020204" pitchFamily="34" charset="0"/>
                <a:cs typeface="Arial" panose="020B0604020202020204" pitchFamily="34" charset="0"/>
              </a:rPr>
              <a:t> for the Research Group Name (</a:t>
            </a:r>
            <a:r>
              <a:rPr lang="en-US" sz="2800" b="1" dirty="0">
                <a:solidFill>
                  <a:schemeClr val="tx2"/>
                </a:solidFill>
                <a:latin typeface="Arial" panose="020B0604020202020204" pitchFamily="34" charset="0"/>
                <a:cs typeface="Arial" panose="020B0604020202020204" pitchFamily="34" charset="0"/>
              </a:rPr>
              <a:t>Bold presenting author’s name</a:t>
            </a:r>
            <a:r>
              <a:rPr lang="en-US" sz="2800" dirty="0">
                <a:solidFill>
                  <a:schemeClr val="tx2"/>
                </a:solidFill>
                <a:latin typeface="Arial" panose="020B0604020202020204" pitchFamily="34" charset="0"/>
                <a:cs typeface="Arial" panose="020B0604020202020204" pitchFamily="34" charset="0"/>
              </a:rPr>
              <a:t>)</a:t>
            </a:r>
          </a:p>
          <a:p>
            <a:pPr>
              <a:lnSpc>
                <a:spcPct val="120000"/>
              </a:lnSpc>
            </a:pPr>
            <a:r>
              <a:rPr lang="en-US" sz="2800" baseline="30000" dirty="0">
                <a:solidFill>
                  <a:schemeClr val="tx2"/>
                </a:solidFill>
                <a:latin typeface="Arial" panose="020B0604020202020204" pitchFamily="34" charset="0"/>
                <a:cs typeface="Arial" panose="020B0604020202020204" pitchFamily="34" charset="0"/>
              </a:rPr>
              <a:t>1</a:t>
            </a:r>
            <a:r>
              <a:rPr lang="en-US" sz="2800" dirty="0">
                <a:solidFill>
                  <a:schemeClr val="tx2"/>
                </a:solidFill>
                <a:latin typeface="Arial" panose="020B0604020202020204" pitchFamily="34" charset="0"/>
                <a:cs typeface="Arial" panose="020B0604020202020204" pitchFamily="34" charset="0"/>
              </a:rPr>
              <a:t>Institution 1 Name, City, State (if US), Country, </a:t>
            </a:r>
            <a:r>
              <a:rPr lang="en-US" sz="2800" baseline="30000" dirty="0">
                <a:solidFill>
                  <a:schemeClr val="tx2"/>
                </a:solidFill>
                <a:latin typeface="Arial" panose="020B0604020202020204" pitchFamily="34" charset="0"/>
                <a:cs typeface="Arial" panose="020B0604020202020204" pitchFamily="34" charset="0"/>
              </a:rPr>
              <a:t>2</a:t>
            </a:r>
            <a:r>
              <a:rPr lang="en-US" sz="2800" dirty="0">
                <a:solidFill>
                  <a:schemeClr val="tx2"/>
                </a:solidFill>
                <a:latin typeface="Arial" panose="020B0604020202020204" pitchFamily="34" charset="0"/>
                <a:cs typeface="Arial" panose="020B0604020202020204" pitchFamily="34" charset="0"/>
              </a:rPr>
              <a:t>Insittution 2 Name, City, Country, </a:t>
            </a:r>
            <a:r>
              <a:rPr lang="en-US" sz="2800" baseline="30000" dirty="0">
                <a:solidFill>
                  <a:schemeClr val="tx2"/>
                </a:solidFill>
                <a:latin typeface="Arial" panose="020B0604020202020204" pitchFamily="34" charset="0"/>
                <a:cs typeface="Arial" panose="020B0604020202020204" pitchFamily="34" charset="0"/>
              </a:rPr>
              <a:t>3</a:t>
            </a:r>
            <a:r>
              <a:rPr lang="en-US" sz="2800" dirty="0">
                <a:solidFill>
                  <a:schemeClr val="tx2"/>
                </a:solidFill>
                <a:latin typeface="Arial" panose="020B0604020202020204" pitchFamily="34" charset="0"/>
                <a:cs typeface="Arial" panose="020B0604020202020204" pitchFamily="34" charset="0"/>
              </a:rPr>
              <a:t>Institution 3 Name, City, Country</a:t>
            </a:r>
          </a:p>
        </p:txBody>
      </p:sp>
      <p:sp>
        <p:nvSpPr>
          <p:cNvPr id="117" name="Text Placeholder 2"/>
          <p:cNvSpPr txBox="1">
            <a:spLocks/>
          </p:cNvSpPr>
          <p:nvPr/>
        </p:nvSpPr>
        <p:spPr>
          <a:xfrm>
            <a:off x="1003482" y="7033101"/>
            <a:ext cx="8976591" cy="1185814"/>
          </a:xfrm>
          <a:prstGeom prst="rect">
            <a:avLst/>
          </a:prstGeom>
        </p:spPr>
        <p:txBody>
          <a:bodyPr vert="horz" lIns="297829" tIns="148915" rIns="297829" bIns="148915" rtlCol="0">
            <a:noAutofit/>
          </a:bodyPr>
          <a:lstStyle/>
          <a:p>
            <a:pPr algn="just">
              <a:lnSpc>
                <a:spcPct val="120000"/>
              </a:lnSpc>
            </a:pPr>
            <a:r>
              <a:rPr lang="en-US" sz="4800" b="1" dirty="0">
                <a:solidFill>
                  <a:schemeClr val="tx2"/>
                </a:solidFill>
                <a:latin typeface="Arial" panose="020B0604020202020204" pitchFamily="34" charset="0"/>
                <a:cs typeface="Arial" panose="020B0604020202020204" pitchFamily="34" charset="0"/>
              </a:rPr>
              <a:t>BACKGROUND</a:t>
            </a:r>
          </a:p>
        </p:txBody>
      </p:sp>
      <p:sp>
        <p:nvSpPr>
          <p:cNvPr id="119" name="Text Placeholder 2"/>
          <p:cNvSpPr txBox="1">
            <a:spLocks/>
          </p:cNvSpPr>
          <p:nvPr/>
        </p:nvSpPr>
        <p:spPr>
          <a:xfrm>
            <a:off x="1003482" y="8045608"/>
            <a:ext cx="10827007" cy="6136182"/>
          </a:xfrm>
          <a:prstGeom prst="rect">
            <a:avLst/>
          </a:prstGeom>
        </p:spPr>
        <p:txBody>
          <a:bodyPr vert="horz" wrap="square" lIns="297829" tIns="148915" rIns="297829" bIns="148915" rtlCol="0">
            <a:spAutoFit/>
          </a:bodyPr>
          <a:lstStyle/>
          <a:p>
            <a:pPr>
              <a:spcBef>
                <a:spcPct val="20000"/>
              </a:spcBef>
              <a:defRPr/>
            </a:pPr>
            <a:r>
              <a:rPr lang="en-US" sz="2400" dirty="0">
                <a:latin typeface="Arial" panose="020B0604020202020204" pitchFamily="34" charset="0"/>
                <a:cs typeface="Arial" panose="020B0604020202020204" pitchFamily="34" charset="0"/>
              </a:rPr>
              <a:t>Lorem ipsum id </a:t>
            </a:r>
            <a:r>
              <a:rPr lang="en-US" sz="2400" dirty="0" err="1">
                <a:latin typeface="Arial" panose="020B0604020202020204" pitchFamily="34" charset="0"/>
                <a:cs typeface="Arial" panose="020B0604020202020204" pitchFamily="34" charset="0"/>
              </a:rPr>
              <a:t>sollicitudin</a:t>
            </a:r>
            <a:r>
              <a:rPr lang="en-US" sz="2400" dirty="0">
                <a:latin typeface="Arial" panose="020B0604020202020204" pitchFamily="34" charset="0"/>
                <a:cs typeface="Arial" panose="020B0604020202020204" pitchFamily="34" charset="0"/>
              </a:rPr>
              <a:t>.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Nunc</a:t>
            </a:r>
            <a:r>
              <a:rPr lang="en-US" sz="2400" dirty="0">
                <a:latin typeface="Arial" panose="020B0604020202020204" pitchFamily="34" charset="0"/>
                <a:cs typeface="Arial" panose="020B0604020202020204" pitchFamily="34" charset="0"/>
              </a:rPr>
              <a:t>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a:t>
            </a:r>
          </a:p>
          <a:p>
            <a:pPr>
              <a:spcBef>
                <a:spcPct val="20000"/>
              </a:spcBef>
              <a:defRPr/>
            </a:pPr>
            <a:endParaRPr lang="en-US" sz="2400" dirty="0">
              <a:latin typeface="Arial" panose="020B0604020202020204" pitchFamily="34" charset="0"/>
              <a:cs typeface="Arial" panose="020B0604020202020204" pitchFamily="34" charset="0"/>
            </a:endParaRPr>
          </a:p>
          <a:p>
            <a:pPr lvl="0">
              <a:spcBef>
                <a:spcPct val="20000"/>
              </a:spcBef>
              <a:defRPr/>
            </a:pPr>
            <a:r>
              <a:rPr lang="en-US" sz="2400" dirty="0" err="1">
                <a:latin typeface="Arial" panose="020B0604020202020204" pitchFamily="34" charset="0"/>
                <a:cs typeface="Arial" panose="020B0604020202020204" pitchFamily="34" charset="0"/>
              </a:rPr>
              <a:t>Sed</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gravida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risus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sed</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imperdiet</a:t>
            </a:r>
            <a:r>
              <a:rPr lang="en-US" sz="2400" dirty="0">
                <a:latin typeface="Arial" panose="020B0604020202020204" pitchFamily="34" charset="0"/>
                <a:cs typeface="Arial" panose="020B0604020202020204" pitchFamily="34" charset="0"/>
              </a:rPr>
              <a:t> a </a:t>
            </a:r>
            <a:r>
              <a:rPr lang="en-US" sz="2400" dirty="0" err="1">
                <a:latin typeface="Arial" panose="020B0604020202020204" pitchFamily="34" charset="0"/>
                <a:cs typeface="Arial" panose="020B0604020202020204" pitchFamily="34" charset="0"/>
              </a:rPr>
              <a:t>auctor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turpis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molestie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risus</a:t>
            </a:r>
            <a:r>
              <a:rPr lang="en-US" sz="2400" dirty="0">
                <a:latin typeface="Arial" panose="020B0604020202020204" pitchFamily="34" charset="0"/>
                <a:cs typeface="Arial" panose="020B0604020202020204" pitchFamily="34" charset="0"/>
              </a:rPr>
              <a:t> in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mollis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vel</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venenatis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erat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ullamcorper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Suspendisse</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lectus</a:t>
            </a:r>
            <a:r>
              <a:rPr lang="en-US" sz="2400" dirty="0">
                <a:latin typeface="Arial" panose="020B0604020202020204" pitchFamily="34" charset="0"/>
                <a:cs typeface="Arial" panose="020B0604020202020204" pitchFamily="34" charset="0"/>
              </a:rPr>
              <a:t> vitae ligula </a:t>
            </a:r>
            <a:r>
              <a:rPr lang="en-US" sz="2400" dirty="0" err="1">
                <a:latin typeface="Arial" panose="020B0604020202020204" pitchFamily="34" charset="0"/>
                <a:cs typeface="Arial" panose="020B0604020202020204" pitchFamily="34" charset="0"/>
              </a:rPr>
              <a:t>fringilla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Vivamus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nisl</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lorem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malesuada</a:t>
            </a:r>
            <a:r>
              <a:rPr lang="en-US" sz="2400" dirty="0">
                <a:latin typeface="Arial" panose="020B0604020202020204" pitchFamily="34" charset="0"/>
                <a:cs typeface="Arial" panose="020B0604020202020204" pitchFamily="34" charset="0"/>
              </a:rPr>
              <a:t> in, </a:t>
            </a:r>
            <a:r>
              <a:rPr lang="en-US" sz="2400" dirty="0" err="1">
                <a:latin typeface="Arial" panose="020B0604020202020204" pitchFamily="34" charset="0"/>
                <a:cs typeface="Arial" panose="020B0604020202020204" pitchFamily="34" charset="0"/>
              </a:rPr>
              <a:t>pharetra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nulla</a:t>
            </a:r>
            <a:r>
              <a:rPr lang="en-US" sz="2400" dirty="0">
                <a:latin typeface="Arial" panose="020B0604020202020204" pitchFamily="34" charset="0"/>
                <a:cs typeface="Arial" panose="020B0604020202020204" pitchFamily="34" charset="0"/>
              </a:rPr>
              <a:t>. In </a:t>
            </a:r>
            <a:r>
              <a:rPr lang="en-US" sz="2400" dirty="0" err="1">
                <a:latin typeface="Arial" panose="020B0604020202020204" pitchFamily="34" charset="0"/>
                <a:cs typeface="Arial" panose="020B0604020202020204" pitchFamily="34" charset="0"/>
              </a:rPr>
              <a:t>convallis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feugiat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libero</a:t>
            </a:r>
            <a:r>
              <a:rPr lang="en-US" sz="2400" dirty="0">
                <a:latin typeface="Arial" panose="020B0604020202020204" pitchFamily="34" charset="0"/>
                <a:cs typeface="Arial" panose="020B0604020202020204" pitchFamily="34" charset="0"/>
              </a:rPr>
              <a:t> id </a:t>
            </a:r>
            <a:r>
              <a:rPr lang="en-US" sz="2400" dirty="0" err="1">
                <a:latin typeface="Arial" panose="020B0604020202020204" pitchFamily="34" charset="0"/>
                <a:cs typeface="Arial" panose="020B0604020202020204" pitchFamily="34" charset="0"/>
              </a:rPr>
              <a:t>sodales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Etiam</a:t>
            </a:r>
            <a:r>
              <a:rPr lang="en-US" sz="2400" dirty="0">
                <a:latin typeface="Arial" panose="020B0604020202020204" pitchFamily="34" charset="0"/>
                <a:cs typeface="Arial" panose="020B0604020202020204" pitchFamily="34" charset="0"/>
              </a:rPr>
              <a:t> a dictum </a:t>
            </a:r>
            <a:r>
              <a:rPr lang="en-US" sz="2400" dirty="0" err="1">
                <a:latin typeface="Arial" panose="020B0604020202020204" pitchFamily="34" charset="0"/>
                <a:cs typeface="Arial" panose="020B0604020202020204" pitchFamily="34" charset="0"/>
              </a:rPr>
              <a:t>lectus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condimentum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a:t>
            </a:r>
          </a:p>
          <a:p>
            <a:pPr lvl="0">
              <a:spcBef>
                <a:spcPct val="20000"/>
              </a:spcBef>
              <a:defRPr/>
            </a:pPr>
            <a:endParaRPr lang="en-US" sz="2400" dirty="0">
              <a:latin typeface="Arial" panose="020B0604020202020204" pitchFamily="34" charset="0"/>
              <a:cs typeface="Arial" panose="020B0604020202020204" pitchFamily="34" charset="0"/>
            </a:endParaRPr>
          </a:p>
          <a:p>
            <a:pPr defTabSz="1489146">
              <a:spcBef>
                <a:spcPct val="20000"/>
              </a:spcBef>
              <a:defRPr/>
            </a:pPr>
            <a:r>
              <a:rPr lang="en-US" sz="2400" dirty="0">
                <a:latin typeface="Arial" panose="020B0604020202020204" pitchFamily="34" charset="0"/>
                <a:cs typeface="Arial" panose="020B0604020202020204" pitchFamily="34" charset="0"/>
              </a:rPr>
              <a:t>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Nunc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a:t>
            </a:r>
          </a:p>
        </p:txBody>
      </p:sp>
      <p:sp>
        <p:nvSpPr>
          <p:cNvPr id="56" name="Rectangle 55">
            <a:extLst>
              <a:ext uri="{FF2B5EF4-FFF2-40B4-BE49-F238E27FC236}">
                <a16:creationId xmlns:a16="http://schemas.microsoft.com/office/drawing/2014/main" id="{E8B6449A-44A7-4CA2-AF67-DF5DC6AC6C5A}"/>
              </a:ext>
            </a:extLst>
          </p:cNvPr>
          <p:cNvSpPr/>
          <p:nvPr/>
        </p:nvSpPr>
        <p:spPr>
          <a:xfrm>
            <a:off x="12335732" y="8309261"/>
            <a:ext cx="5675318" cy="5634045"/>
          </a:xfrm>
          <a:prstGeom prst="rect">
            <a:avLst/>
          </a:prstGeom>
          <a:solidFill>
            <a:schemeClr val="bg2">
              <a:lumMod val="60000"/>
              <a:lumOff val="40000"/>
            </a:schemeClr>
          </a:solidFill>
          <a:ln w="158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b="1" dirty="0">
                <a:solidFill>
                  <a:schemeClr val="tx2"/>
                </a:solidFill>
              </a:rPr>
              <a:t>Photo, Graphic </a:t>
            </a:r>
          </a:p>
          <a:p>
            <a:pPr algn="ctr"/>
            <a:r>
              <a:rPr lang="en-US" sz="4000" b="1" dirty="0">
                <a:solidFill>
                  <a:schemeClr val="tx2"/>
                </a:solidFill>
              </a:rPr>
              <a:t>or Chart</a:t>
            </a:r>
          </a:p>
        </p:txBody>
      </p:sp>
      <p:sp>
        <p:nvSpPr>
          <p:cNvPr id="25" name="TextBox 24">
            <a:extLst>
              <a:ext uri="{FF2B5EF4-FFF2-40B4-BE49-F238E27FC236}">
                <a16:creationId xmlns:a16="http://schemas.microsoft.com/office/drawing/2014/main" id="{45646E0D-0242-419E-9CC1-0ACA347EE46D}"/>
              </a:ext>
            </a:extLst>
          </p:cNvPr>
          <p:cNvSpPr txBox="1"/>
          <p:nvPr/>
        </p:nvSpPr>
        <p:spPr>
          <a:xfrm>
            <a:off x="25993943" y="47272850"/>
            <a:ext cx="3856520" cy="1384995"/>
          </a:xfrm>
          <a:prstGeom prst="rect">
            <a:avLst/>
          </a:prstGeom>
          <a:noFill/>
        </p:spPr>
        <p:txBody>
          <a:bodyPr wrap="square" rtlCol="0">
            <a:spAutoFit/>
          </a:bodyPr>
          <a:lstStyle/>
          <a:p>
            <a:pPr algn="r"/>
            <a:r>
              <a:rPr lang="en-US" sz="2100" dirty="0">
                <a:latin typeface="Arial" panose="020B0604020202020204" pitchFamily="34" charset="0"/>
                <a:cs typeface="Arial" panose="020B0604020202020204" pitchFamily="34" charset="0"/>
              </a:rPr>
              <a:t>Presented at the</a:t>
            </a:r>
            <a:br>
              <a:rPr lang="en-US" sz="2100" dirty="0">
                <a:latin typeface="Arial" panose="020B0604020202020204" pitchFamily="34" charset="0"/>
                <a:cs typeface="Arial" panose="020B0604020202020204" pitchFamily="34" charset="0"/>
              </a:rPr>
            </a:br>
            <a:r>
              <a:rPr lang="en-US" sz="2100" dirty="0">
                <a:latin typeface="Arial" panose="020B0604020202020204" pitchFamily="34" charset="0"/>
                <a:cs typeface="Arial" panose="020B0604020202020204" pitchFamily="34" charset="0"/>
              </a:rPr>
              <a:t>Name of Conference</a:t>
            </a:r>
          </a:p>
          <a:p>
            <a:pPr algn="r"/>
            <a:r>
              <a:rPr lang="en-US" sz="2100" dirty="0">
                <a:latin typeface="Arial" panose="020B0604020202020204" pitchFamily="34" charset="0"/>
                <a:cs typeface="Arial" panose="020B0604020202020204" pitchFamily="34" charset="0"/>
              </a:rPr>
              <a:t>City and Date</a:t>
            </a:r>
          </a:p>
          <a:p>
            <a:pPr algn="r"/>
            <a:r>
              <a:rPr lang="en-US" sz="2100" dirty="0">
                <a:latin typeface="Arial" panose="020B0604020202020204" pitchFamily="34" charset="0"/>
                <a:cs typeface="Arial" panose="020B0604020202020204" pitchFamily="34" charset="0"/>
              </a:rPr>
              <a:t>Poster Number:</a:t>
            </a:r>
            <a:r>
              <a:rPr lang="en-US" sz="2100" dirty="0">
                <a:solidFill>
                  <a:srgbClr val="FF0000"/>
                </a:solidFill>
                <a:latin typeface="Arial" panose="020B0604020202020204" pitchFamily="34" charset="0"/>
                <a:cs typeface="Arial" panose="020B0604020202020204" pitchFamily="34" charset="0"/>
              </a:rPr>
              <a:t> </a:t>
            </a:r>
            <a:r>
              <a:rPr lang="en-US" sz="2100" dirty="0">
                <a:latin typeface="Arial" panose="020B0604020202020204" pitchFamily="34" charset="0"/>
                <a:cs typeface="Arial" panose="020B0604020202020204" pitchFamily="34" charset="0"/>
              </a:rPr>
              <a:t>###</a:t>
            </a:r>
          </a:p>
        </p:txBody>
      </p:sp>
      <p:sp>
        <p:nvSpPr>
          <p:cNvPr id="24" name="Text Placeholder 2">
            <a:extLst>
              <a:ext uri="{FF2B5EF4-FFF2-40B4-BE49-F238E27FC236}">
                <a16:creationId xmlns:a16="http://schemas.microsoft.com/office/drawing/2014/main" id="{EDB1911E-A9B8-7A46-AFD1-6CEBE976B44C}"/>
              </a:ext>
            </a:extLst>
          </p:cNvPr>
          <p:cNvSpPr txBox="1">
            <a:spLocks/>
          </p:cNvSpPr>
          <p:nvPr/>
        </p:nvSpPr>
        <p:spPr>
          <a:xfrm>
            <a:off x="1003482" y="29616712"/>
            <a:ext cx="14541316" cy="5914583"/>
          </a:xfrm>
          <a:prstGeom prst="rect">
            <a:avLst/>
          </a:prstGeom>
        </p:spPr>
        <p:txBody>
          <a:bodyPr vert="horz" wrap="square" lIns="297829" tIns="148915" rIns="297829" bIns="148915" rtlCol="0">
            <a:spAutoFit/>
          </a:bodyPr>
          <a:lstStyle/>
          <a:p>
            <a:pPr>
              <a:spcBef>
                <a:spcPct val="20000"/>
              </a:spcBef>
              <a:defRPr/>
            </a:pPr>
            <a:r>
              <a:rPr lang="en-US" sz="2400" dirty="0">
                <a:latin typeface="Arial" panose="020B0604020202020204" pitchFamily="34" charset="0"/>
                <a:cs typeface="Arial" panose="020B0604020202020204" pitchFamily="34" charset="0"/>
              </a:rPr>
              <a:t>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Nunc</a:t>
            </a:r>
            <a:r>
              <a:rPr lang="en-US" sz="2400" dirty="0">
                <a:latin typeface="Arial" panose="020B0604020202020204" pitchFamily="34" charset="0"/>
                <a:cs typeface="Arial" panose="020B0604020202020204" pitchFamily="34" charset="0"/>
              </a:rPr>
              <a:t>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a:t>
            </a:r>
          </a:p>
          <a:p>
            <a:pPr marR="0" lvl="0" algn="l" defTabSz="1489146" rtl="0" eaLnBrk="1" fontAlgn="auto" latinLnBrk="0" hangingPunct="1">
              <a:lnSpc>
                <a:spcPct val="100000"/>
              </a:lnSpc>
              <a:spcBef>
                <a:spcPct val="20000"/>
              </a:spcBef>
              <a:spcAft>
                <a:spcPts val="0"/>
              </a:spcAft>
              <a:buClrTx/>
              <a:buSzTx/>
              <a:tabLst/>
              <a:defRPr/>
            </a:pPr>
            <a:endParaRPr lang="en-US" sz="2400" baseline="0" dirty="0">
              <a:latin typeface="Arial" panose="020B0604020202020204" pitchFamily="34" charset="0"/>
              <a:cs typeface="Arial" panose="020B0604020202020204" pitchFamily="34" charset="0"/>
            </a:endParaRPr>
          </a:p>
          <a:p>
            <a:pPr defTabSz="1489146">
              <a:spcBef>
                <a:spcPct val="20000"/>
              </a:spcBef>
              <a:defRPr/>
            </a:pPr>
            <a:r>
              <a:rPr lang="en-US" sz="2400" dirty="0">
                <a:latin typeface="Arial" panose="020B0604020202020204" pitchFamily="34" charset="0"/>
                <a:cs typeface="Arial" panose="020B0604020202020204" pitchFamily="34" charset="0"/>
              </a:rPr>
              <a:t>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Nunc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a:t>
            </a:r>
          </a:p>
          <a:p>
            <a:pPr defTabSz="1489146">
              <a:spcBef>
                <a:spcPct val="20000"/>
              </a:spcBef>
              <a:defRPr/>
            </a:pPr>
            <a:endParaRPr lang="en-US" sz="2400" dirty="0">
              <a:latin typeface="Arial" panose="020B0604020202020204" pitchFamily="34" charset="0"/>
              <a:cs typeface="Arial" panose="020B0604020202020204" pitchFamily="34" charset="0"/>
            </a:endParaRPr>
          </a:p>
          <a:p>
            <a:pPr defTabSz="1489146">
              <a:spcBef>
                <a:spcPct val="20000"/>
              </a:spcBef>
              <a:defRPr/>
            </a:pPr>
            <a:r>
              <a:rPr lang="en-US" sz="2400" dirty="0">
                <a:latin typeface="Arial" panose="020B0604020202020204" pitchFamily="34" charset="0"/>
                <a:cs typeface="Arial" panose="020B0604020202020204" pitchFamily="34" charset="0"/>
              </a:rPr>
              <a:t>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Nunc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a:t>
            </a:r>
          </a:p>
          <a:p>
            <a:pPr defTabSz="1489146">
              <a:spcBef>
                <a:spcPct val="20000"/>
              </a:spcBef>
              <a:defRPr/>
            </a:pPr>
            <a:endParaRPr lang="en-US" sz="2400" dirty="0">
              <a:latin typeface="Arial" panose="020B0604020202020204" pitchFamily="34" charset="0"/>
              <a:cs typeface="Arial" panose="020B0604020202020204" pitchFamily="34" charset="0"/>
            </a:endParaRPr>
          </a:p>
          <a:p>
            <a:pPr defTabSz="1489146">
              <a:spcBef>
                <a:spcPct val="20000"/>
              </a:spcBef>
              <a:defRPr/>
            </a:pPr>
            <a:r>
              <a:rPr lang="en-US" sz="2400" dirty="0">
                <a:latin typeface="Arial" panose="020B0604020202020204" pitchFamily="34" charset="0"/>
                <a:cs typeface="Arial" panose="020B0604020202020204" pitchFamily="34" charset="0"/>
              </a:rPr>
              <a:t>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Nunc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a:t>
            </a:r>
          </a:p>
        </p:txBody>
      </p:sp>
      <p:sp>
        <p:nvSpPr>
          <p:cNvPr id="26" name="Text Placeholder 2">
            <a:extLst>
              <a:ext uri="{FF2B5EF4-FFF2-40B4-BE49-F238E27FC236}">
                <a16:creationId xmlns:a16="http://schemas.microsoft.com/office/drawing/2014/main" id="{B9DAE8DD-A65F-FC46-8183-4822A6CE0955}"/>
              </a:ext>
            </a:extLst>
          </p:cNvPr>
          <p:cNvSpPr txBox="1">
            <a:spLocks/>
          </p:cNvSpPr>
          <p:nvPr/>
        </p:nvSpPr>
        <p:spPr>
          <a:xfrm>
            <a:off x="1003482" y="28485271"/>
            <a:ext cx="6216996" cy="1302274"/>
          </a:xfrm>
          <a:prstGeom prst="rect">
            <a:avLst/>
          </a:prstGeom>
        </p:spPr>
        <p:txBody>
          <a:bodyPr vert="horz" lIns="297829" tIns="148915" rIns="297829" bIns="148915" rtlCol="0">
            <a:normAutofit/>
          </a:bodyPr>
          <a:lstStyle/>
          <a:p>
            <a:pPr algn="just">
              <a:lnSpc>
                <a:spcPct val="120000"/>
              </a:lnSpc>
            </a:pPr>
            <a:r>
              <a:rPr lang="en-US" sz="4800" b="1" dirty="0">
                <a:solidFill>
                  <a:schemeClr val="tx2"/>
                </a:solidFill>
                <a:latin typeface="Arial" panose="020B0604020202020204" pitchFamily="34" charset="0"/>
                <a:cs typeface="Arial" panose="020B0604020202020204" pitchFamily="34" charset="0"/>
              </a:rPr>
              <a:t>RESULTS</a:t>
            </a:r>
          </a:p>
        </p:txBody>
      </p:sp>
      <p:sp>
        <p:nvSpPr>
          <p:cNvPr id="30" name="Text Placeholder 2">
            <a:extLst>
              <a:ext uri="{FF2B5EF4-FFF2-40B4-BE49-F238E27FC236}">
                <a16:creationId xmlns:a16="http://schemas.microsoft.com/office/drawing/2014/main" id="{10A6554C-AD57-1E44-B93F-6C299869F333}"/>
              </a:ext>
            </a:extLst>
          </p:cNvPr>
          <p:cNvSpPr txBox="1">
            <a:spLocks/>
          </p:cNvSpPr>
          <p:nvPr/>
        </p:nvSpPr>
        <p:spPr>
          <a:xfrm>
            <a:off x="16628166" y="38738960"/>
            <a:ext cx="8706260" cy="712720"/>
          </a:xfrm>
          <a:prstGeom prst="rect">
            <a:avLst/>
          </a:prstGeom>
        </p:spPr>
        <p:txBody>
          <a:bodyPr vert="horz" lIns="297829" tIns="148915" rIns="297829" bIns="148915" rtlCol="0">
            <a:noAutofit/>
          </a:bodyPr>
          <a:lstStyle/>
          <a:p>
            <a:pPr algn="just">
              <a:lnSpc>
                <a:spcPct val="120000"/>
              </a:lnSpc>
            </a:pPr>
            <a:r>
              <a:rPr lang="en-US" sz="4800" b="1" dirty="0">
                <a:solidFill>
                  <a:schemeClr val="tx2"/>
                </a:solidFill>
                <a:latin typeface="Arial" panose="020B0604020202020204" pitchFamily="34" charset="0"/>
                <a:cs typeface="Arial" panose="020B0604020202020204" pitchFamily="34" charset="0"/>
              </a:rPr>
              <a:t>ADDITONAL INFORMATION</a:t>
            </a:r>
          </a:p>
        </p:txBody>
      </p:sp>
      <p:sp>
        <p:nvSpPr>
          <p:cNvPr id="31" name="Text Placeholder 2">
            <a:extLst>
              <a:ext uri="{FF2B5EF4-FFF2-40B4-BE49-F238E27FC236}">
                <a16:creationId xmlns:a16="http://schemas.microsoft.com/office/drawing/2014/main" id="{DF5A1CF9-1912-F148-BBCB-E476E53B1E04}"/>
              </a:ext>
            </a:extLst>
          </p:cNvPr>
          <p:cNvSpPr txBox="1">
            <a:spLocks/>
          </p:cNvSpPr>
          <p:nvPr/>
        </p:nvSpPr>
        <p:spPr>
          <a:xfrm>
            <a:off x="16624299" y="39824101"/>
            <a:ext cx="13226164" cy="3772458"/>
          </a:xfrm>
          <a:prstGeom prst="rect">
            <a:avLst/>
          </a:prstGeom>
        </p:spPr>
        <p:txBody>
          <a:bodyPr vert="horz" wrap="square" lIns="297829" tIns="148915" rIns="297829" bIns="148915" rtlCol="0">
            <a:spAutoFit/>
          </a:bodyPr>
          <a:lstStyle/>
          <a:p>
            <a:pPr>
              <a:spcBef>
                <a:spcPct val="20000"/>
              </a:spcBef>
              <a:defRPr/>
            </a:pPr>
            <a:r>
              <a:rPr lang="en-US" sz="2400" dirty="0">
                <a:latin typeface="Arial" panose="020B0604020202020204" pitchFamily="34" charset="0"/>
                <a:cs typeface="Arial" panose="020B0604020202020204" pitchFamily="34" charset="0"/>
              </a:rPr>
              <a:t>Lorem ipsum id </a:t>
            </a:r>
            <a:r>
              <a:rPr lang="en-US" sz="2400" dirty="0" err="1">
                <a:latin typeface="Arial" panose="020B0604020202020204" pitchFamily="34" charset="0"/>
                <a:cs typeface="Arial" panose="020B0604020202020204" pitchFamily="34" charset="0"/>
              </a:rPr>
              <a:t>sollicitudin</a:t>
            </a:r>
            <a:r>
              <a:rPr lang="en-US" sz="2400" dirty="0">
                <a:latin typeface="Arial" panose="020B0604020202020204" pitchFamily="34" charset="0"/>
                <a:cs typeface="Arial" panose="020B0604020202020204" pitchFamily="34" charset="0"/>
              </a:rPr>
              <a:t>.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Nunc</a:t>
            </a:r>
            <a:r>
              <a:rPr lang="en-US" sz="2400" dirty="0">
                <a:latin typeface="Arial" panose="020B0604020202020204" pitchFamily="34" charset="0"/>
                <a:cs typeface="Arial" panose="020B0604020202020204" pitchFamily="34" charset="0"/>
              </a:rPr>
              <a:t>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a:t>
            </a:r>
          </a:p>
          <a:p>
            <a:pPr>
              <a:spcBef>
                <a:spcPct val="20000"/>
              </a:spcBef>
              <a:defRPr/>
            </a:pPr>
            <a:endParaRPr lang="en-US" sz="2400" dirty="0">
              <a:latin typeface="Arial" panose="020B0604020202020204" pitchFamily="34" charset="0"/>
              <a:cs typeface="Arial" panose="020B0604020202020204" pitchFamily="34" charset="0"/>
            </a:endParaRPr>
          </a:p>
          <a:p>
            <a:pPr>
              <a:spcBef>
                <a:spcPct val="20000"/>
              </a:spcBef>
              <a:defRPr/>
            </a:pPr>
            <a:r>
              <a:rPr lang="en-US" sz="2400" dirty="0">
                <a:latin typeface="Arial" panose="020B0604020202020204" pitchFamily="34" charset="0"/>
                <a:cs typeface="Arial" panose="020B0604020202020204" pitchFamily="34" charset="0"/>
              </a:rPr>
              <a:t>Sed gravida </a:t>
            </a:r>
            <a:r>
              <a:rPr lang="en-US" sz="2400" dirty="0" err="1">
                <a:latin typeface="Arial" panose="020B0604020202020204" pitchFamily="34" charset="0"/>
                <a:cs typeface="Arial" panose="020B0604020202020204" pitchFamily="34" charset="0"/>
              </a:rPr>
              <a:t>risus</a:t>
            </a:r>
            <a:r>
              <a:rPr lang="en-US" sz="2400" dirty="0">
                <a:latin typeface="Arial" panose="020B0604020202020204" pitchFamily="34" charset="0"/>
                <a:cs typeface="Arial" panose="020B0604020202020204" pitchFamily="34" charset="0"/>
              </a:rPr>
              <a:t> sed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imperdiet</a:t>
            </a:r>
            <a:r>
              <a:rPr lang="en-US" sz="2400" dirty="0">
                <a:latin typeface="Arial" panose="020B0604020202020204" pitchFamily="34" charset="0"/>
                <a:cs typeface="Arial" panose="020B0604020202020204" pitchFamily="34" charset="0"/>
              </a:rPr>
              <a:t> a </a:t>
            </a:r>
            <a:r>
              <a:rPr lang="en-US" sz="2400" dirty="0" err="1">
                <a:latin typeface="Arial" panose="020B0604020202020204" pitchFamily="34" charset="0"/>
                <a:cs typeface="Arial" panose="020B0604020202020204" pitchFamily="34" charset="0"/>
              </a:rPr>
              <a:t>auctor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turpis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molestie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risus</a:t>
            </a:r>
            <a:r>
              <a:rPr lang="en-US" sz="2400" dirty="0">
                <a:latin typeface="Arial" panose="020B0604020202020204" pitchFamily="34" charset="0"/>
                <a:cs typeface="Arial" panose="020B0604020202020204" pitchFamily="34" charset="0"/>
              </a:rPr>
              <a:t> in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mollis</a:t>
            </a:r>
            <a:r>
              <a:rPr lang="en-US" sz="2400" dirty="0">
                <a:latin typeface="Arial" panose="020B0604020202020204" pitchFamily="34" charset="0"/>
                <a:cs typeface="Arial" panose="020B0604020202020204" pitchFamily="34" charset="0"/>
              </a:rPr>
              <a:t> vel </a:t>
            </a:r>
            <a:r>
              <a:rPr lang="en-US" sz="2400" dirty="0" err="1">
                <a:latin typeface="Arial" panose="020B0604020202020204" pitchFamily="34" charset="0"/>
                <a:cs typeface="Arial" panose="020B0604020202020204" pitchFamily="34" charset="0"/>
              </a:rPr>
              <a:t>venenatis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erat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ullamcorper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Suspendisse</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lectus</a:t>
            </a:r>
            <a:r>
              <a:rPr lang="en-US" sz="2400" dirty="0">
                <a:latin typeface="Arial" panose="020B0604020202020204" pitchFamily="34" charset="0"/>
                <a:cs typeface="Arial" panose="020B0604020202020204" pitchFamily="34" charset="0"/>
              </a:rPr>
              <a:t> vitae ligula </a:t>
            </a:r>
            <a:r>
              <a:rPr lang="en-US" sz="2400" dirty="0" err="1">
                <a:latin typeface="Arial" panose="020B0604020202020204" pitchFamily="34" charset="0"/>
                <a:cs typeface="Arial" panose="020B0604020202020204" pitchFamily="34" charset="0"/>
              </a:rPr>
              <a:t>fringilla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Vivamus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nisl</a:t>
            </a:r>
            <a:r>
              <a:rPr lang="en-US" sz="2400" dirty="0">
                <a:latin typeface="Arial" panose="020B0604020202020204" pitchFamily="34" charset="0"/>
                <a:cs typeface="Arial" panose="020B0604020202020204" pitchFamily="34" charset="0"/>
              </a:rPr>
              <a:t> lorem,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malesuada</a:t>
            </a:r>
            <a:r>
              <a:rPr lang="en-US" sz="2400" dirty="0">
                <a:latin typeface="Arial" panose="020B0604020202020204" pitchFamily="34" charset="0"/>
                <a:cs typeface="Arial" panose="020B0604020202020204" pitchFamily="34" charset="0"/>
              </a:rPr>
              <a:t> in, pharetra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nulla</a:t>
            </a:r>
            <a:r>
              <a:rPr lang="en-US" sz="2400" dirty="0">
                <a:latin typeface="Arial" panose="020B0604020202020204" pitchFamily="34" charset="0"/>
                <a:cs typeface="Arial" panose="020B0604020202020204" pitchFamily="34" charset="0"/>
              </a:rPr>
              <a:t>. In convallis </a:t>
            </a:r>
            <a:r>
              <a:rPr lang="en-US" sz="2400" dirty="0" err="1">
                <a:latin typeface="Arial" panose="020B0604020202020204" pitchFamily="34" charset="0"/>
                <a:cs typeface="Arial" panose="020B0604020202020204" pitchFamily="34" charset="0"/>
              </a:rPr>
              <a:t>feugiat</a:t>
            </a:r>
            <a:r>
              <a:rPr lang="en-US" sz="2400" dirty="0">
                <a:latin typeface="Arial" panose="020B0604020202020204" pitchFamily="34" charset="0"/>
                <a:cs typeface="Arial" panose="020B0604020202020204" pitchFamily="34" charset="0"/>
              </a:rPr>
              <a:t> libero id </a:t>
            </a:r>
            <a:r>
              <a:rPr lang="en-US" sz="2400" dirty="0" err="1">
                <a:latin typeface="Arial" panose="020B0604020202020204" pitchFamily="34" charset="0"/>
                <a:cs typeface="Arial" panose="020B0604020202020204" pitchFamily="34" charset="0"/>
              </a:rPr>
              <a:t>sodales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Etiam</a:t>
            </a:r>
            <a:r>
              <a:rPr lang="en-US" sz="2400" dirty="0">
                <a:latin typeface="Arial" panose="020B0604020202020204" pitchFamily="34" charset="0"/>
                <a:cs typeface="Arial" panose="020B0604020202020204" pitchFamily="34" charset="0"/>
              </a:rPr>
              <a:t> a dictum </a:t>
            </a:r>
            <a:r>
              <a:rPr lang="en-US" sz="2400" dirty="0" err="1">
                <a:latin typeface="Arial" panose="020B0604020202020204" pitchFamily="34" charset="0"/>
                <a:cs typeface="Arial" panose="020B0604020202020204" pitchFamily="34" charset="0"/>
              </a:rPr>
              <a:t>lectus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condimentum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a:t>
            </a:r>
          </a:p>
        </p:txBody>
      </p:sp>
      <p:sp>
        <p:nvSpPr>
          <p:cNvPr id="32" name="Text Placeholder 2">
            <a:extLst>
              <a:ext uri="{FF2B5EF4-FFF2-40B4-BE49-F238E27FC236}">
                <a16:creationId xmlns:a16="http://schemas.microsoft.com/office/drawing/2014/main" id="{FD513C11-E06E-8446-A1D7-8BF49BF5C4DD}"/>
              </a:ext>
            </a:extLst>
          </p:cNvPr>
          <p:cNvSpPr txBox="1">
            <a:spLocks/>
          </p:cNvSpPr>
          <p:nvPr/>
        </p:nvSpPr>
        <p:spPr>
          <a:xfrm>
            <a:off x="1003482" y="45104249"/>
            <a:ext cx="28069668" cy="1408734"/>
          </a:xfrm>
          <a:prstGeom prst="rect">
            <a:avLst/>
          </a:prstGeom>
        </p:spPr>
        <p:txBody>
          <a:bodyPr vert="horz" wrap="square" lIns="297829" tIns="148915" rIns="297829" bIns="148915" rtlCol="0">
            <a:spAutoFit/>
          </a:bodyPr>
          <a:lstStyle/>
          <a:p>
            <a:pPr>
              <a:spcBef>
                <a:spcPct val="20000"/>
              </a:spcBef>
              <a:defRPr/>
            </a:pPr>
            <a:r>
              <a:rPr lang="en-US" sz="2400" dirty="0">
                <a:latin typeface="Arial" panose="020B0604020202020204" pitchFamily="34" charset="0"/>
                <a:cs typeface="Arial" panose="020B0604020202020204" pitchFamily="34" charset="0"/>
              </a:rPr>
              <a:t>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Nunc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Nunc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endParaRPr lang="en-US" sz="2400" dirty="0">
              <a:latin typeface="Arial" panose="020B0604020202020204" pitchFamily="34" charset="0"/>
              <a:cs typeface="Arial" panose="020B0604020202020204" pitchFamily="34" charset="0"/>
            </a:endParaRPr>
          </a:p>
        </p:txBody>
      </p:sp>
      <p:sp>
        <p:nvSpPr>
          <p:cNvPr id="33" name="Text Placeholder 2">
            <a:extLst>
              <a:ext uri="{FF2B5EF4-FFF2-40B4-BE49-F238E27FC236}">
                <a16:creationId xmlns:a16="http://schemas.microsoft.com/office/drawing/2014/main" id="{1EBB5F78-E778-BA4B-B251-234175AA96A4}"/>
              </a:ext>
            </a:extLst>
          </p:cNvPr>
          <p:cNvSpPr txBox="1">
            <a:spLocks/>
          </p:cNvSpPr>
          <p:nvPr/>
        </p:nvSpPr>
        <p:spPr>
          <a:xfrm>
            <a:off x="1003482" y="44027709"/>
            <a:ext cx="13626917" cy="1302274"/>
          </a:xfrm>
          <a:prstGeom prst="rect">
            <a:avLst/>
          </a:prstGeom>
        </p:spPr>
        <p:txBody>
          <a:bodyPr vert="horz" lIns="297829" tIns="148915" rIns="297829" bIns="148915" rtlCol="0">
            <a:normAutofit/>
          </a:bodyPr>
          <a:lstStyle/>
          <a:p>
            <a:pPr algn="just">
              <a:lnSpc>
                <a:spcPct val="120000"/>
              </a:lnSpc>
            </a:pPr>
            <a:r>
              <a:rPr lang="en-US" sz="4800" b="1" dirty="0">
                <a:solidFill>
                  <a:schemeClr val="tx2"/>
                </a:solidFill>
                <a:latin typeface="Arial" panose="020B0604020202020204" pitchFamily="34" charset="0"/>
                <a:cs typeface="Arial" panose="020B0604020202020204" pitchFamily="34" charset="0"/>
              </a:rPr>
              <a:t>ACKNOWLEDGMENTS</a:t>
            </a:r>
          </a:p>
        </p:txBody>
      </p:sp>
      <p:pic>
        <p:nvPicPr>
          <p:cNvPr id="27" name="Picture 26">
            <a:extLst>
              <a:ext uri="{FF2B5EF4-FFF2-40B4-BE49-F238E27FC236}">
                <a16:creationId xmlns:a16="http://schemas.microsoft.com/office/drawing/2014/main" id="{C0744578-8BDD-4646-B621-ECAF1EBDB289}"/>
              </a:ext>
            </a:extLst>
          </p:cNvPr>
          <p:cNvPicPr>
            <a:picLocks noChangeAspect="1"/>
          </p:cNvPicPr>
          <p:nvPr/>
        </p:nvPicPr>
        <p:blipFill>
          <a:blip r:embed="rId4"/>
          <a:srcRect/>
          <a:stretch/>
        </p:blipFill>
        <p:spPr>
          <a:xfrm>
            <a:off x="23143546" y="669375"/>
            <a:ext cx="7338835" cy="3375864"/>
          </a:xfrm>
          <a:prstGeom prst="rect">
            <a:avLst/>
          </a:prstGeom>
        </p:spPr>
      </p:pic>
      <p:sp>
        <p:nvSpPr>
          <p:cNvPr id="34" name="Rectangle 33">
            <a:extLst>
              <a:ext uri="{FF2B5EF4-FFF2-40B4-BE49-F238E27FC236}">
                <a16:creationId xmlns:a16="http://schemas.microsoft.com/office/drawing/2014/main" id="{521465E4-D8A2-6440-BE97-EDAA7A9E833B}"/>
              </a:ext>
            </a:extLst>
          </p:cNvPr>
          <p:cNvSpPr/>
          <p:nvPr/>
        </p:nvSpPr>
        <p:spPr>
          <a:xfrm>
            <a:off x="18272338" y="8309261"/>
            <a:ext cx="5675318" cy="5634045"/>
          </a:xfrm>
          <a:prstGeom prst="rect">
            <a:avLst/>
          </a:prstGeom>
          <a:solidFill>
            <a:schemeClr val="bg2">
              <a:lumMod val="60000"/>
              <a:lumOff val="40000"/>
            </a:schemeClr>
          </a:solidFill>
          <a:ln w="158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b="1" dirty="0">
                <a:solidFill>
                  <a:schemeClr val="tx2"/>
                </a:solidFill>
              </a:rPr>
              <a:t>Photo, Graphic </a:t>
            </a:r>
          </a:p>
          <a:p>
            <a:pPr algn="ctr"/>
            <a:r>
              <a:rPr lang="en-US" sz="4000" b="1" dirty="0">
                <a:solidFill>
                  <a:schemeClr val="tx2"/>
                </a:solidFill>
              </a:rPr>
              <a:t>or Chart</a:t>
            </a:r>
          </a:p>
        </p:txBody>
      </p:sp>
      <p:sp>
        <p:nvSpPr>
          <p:cNvPr id="35" name="Rectangle 34">
            <a:extLst>
              <a:ext uri="{FF2B5EF4-FFF2-40B4-BE49-F238E27FC236}">
                <a16:creationId xmlns:a16="http://schemas.microsoft.com/office/drawing/2014/main" id="{57FDD147-408A-364C-8C23-E2E5F6A4A621}"/>
              </a:ext>
            </a:extLst>
          </p:cNvPr>
          <p:cNvSpPr/>
          <p:nvPr/>
        </p:nvSpPr>
        <p:spPr>
          <a:xfrm>
            <a:off x="24208945" y="8309261"/>
            <a:ext cx="5675318" cy="5634045"/>
          </a:xfrm>
          <a:prstGeom prst="rect">
            <a:avLst/>
          </a:prstGeom>
          <a:solidFill>
            <a:schemeClr val="bg2">
              <a:lumMod val="60000"/>
              <a:lumOff val="40000"/>
            </a:schemeClr>
          </a:solidFill>
          <a:ln w="158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b="1" dirty="0">
                <a:solidFill>
                  <a:schemeClr val="tx2"/>
                </a:solidFill>
              </a:rPr>
              <a:t>Photo, Graphic </a:t>
            </a:r>
          </a:p>
          <a:p>
            <a:pPr algn="ctr"/>
            <a:r>
              <a:rPr lang="en-US" sz="4000" b="1" dirty="0">
                <a:solidFill>
                  <a:schemeClr val="tx2"/>
                </a:solidFill>
              </a:rPr>
              <a:t>or Chart</a:t>
            </a:r>
          </a:p>
        </p:txBody>
      </p:sp>
      <p:sp>
        <p:nvSpPr>
          <p:cNvPr id="39" name="Rectangle 38">
            <a:extLst>
              <a:ext uri="{FF2B5EF4-FFF2-40B4-BE49-F238E27FC236}">
                <a16:creationId xmlns:a16="http://schemas.microsoft.com/office/drawing/2014/main" id="{911FAC5C-EA31-B34E-9321-9DAB4535FF59}"/>
              </a:ext>
            </a:extLst>
          </p:cNvPr>
          <p:cNvSpPr/>
          <p:nvPr/>
        </p:nvSpPr>
        <p:spPr>
          <a:xfrm>
            <a:off x="1283873" y="37043572"/>
            <a:ext cx="6814569" cy="6333286"/>
          </a:xfrm>
          <a:prstGeom prst="rect">
            <a:avLst/>
          </a:prstGeom>
          <a:solidFill>
            <a:schemeClr val="bg2">
              <a:lumMod val="60000"/>
              <a:lumOff val="40000"/>
            </a:schemeClr>
          </a:solidFill>
          <a:ln w="158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b="1" dirty="0">
                <a:solidFill>
                  <a:schemeClr val="tx2"/>
                </a:solidFill>
              </a:rPr>
              <a:t>Photo, Graphic </a:t>
            </a:r>
          </a:p>
          <a:p>
            <a:pPr algn="ctr"/>
            <a:r>
              <a:rPr lang="en-US" sz="4000" b="1" dirty="0">
                <a:solidFill>
                  <a:schemeClr val="tx2"/>
                </a:solidFill>
              </a:rPr>
              <a:t>or Chart</a:t>
            </a:r>
          </a:p>
        </p:txBody>
      </p:sp>
      <p:sp>
        <p:nvSpPr>
          <p:cNvPr id="40" name="Rectangle 39">
            <a:extLst>
              <a:ext uri="{FF2B5EF4-FFF2-40B4-BE49-F238E27FC236}">
                <a16:creationId xmlns:a16="http://schemas.microsoft.com/office/drawing/2014/main" id="{08A2A167-58D0-2643-995F-66CE14897AB9}"/>
              </a:ext>
            </a:extLst>
          </p:cNvPr>
          <p:cNvSpPr/>
          <p:nvPr/>
        </p:nvSpPr>
        <p:spPr>
          <a:xfrm>
            <a:off x="8412180" y="37043572"/>
            <a:ext cx="6814569" cy="6333286"/>
          </a:xfrm>
          <a:prstGeom prst="rect">
            <a:avLst/>
          </a:prstGeom>
          <a:solidFill>
            <a:schemeClr val="bg2">
              <a:lumMod val="60000"/>
              <a:lumOff val="40000"/>
            </a:schemeClr>
          </a:solidFill>
          <a:ln w="158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b="1" dirty="0">
                <a:solidFill>
                  <a:schemeClr val="tx2"/>
                </a:solidFill>
              </a:rPr>
              <a:t>Photo, Graphic </a:t>
            </a:r>
          </a:p>
          <a:p>
            <a:pPr algn="ctr"/>
            <a:r>
              <a:rPr lang="en-US" sz="4000" b="1" dirty="0">
                <a:solidFill>
                  <a:schemeClr val="tx2"/>
                </a:solidFill>
              </a:rPr>
              <a:t>or Chart</a:t>
            </a:r>
          </a:p>
        </p:txBody>
      </p:sp>
      <p:sp>
        <p:nvSpPr>
          <p:cNvPr id="42" name="TextBox 41">
            <a:extLst>
              <a:ext uri="{FF2B5EF4-FFF2-40B4-BE49-F238E27FC236}">
                <a16:creationId xmlns:a16="http://schemas.microsoft.com/office/drawing/2014/main" id="{138972D4-2F93-484C-AC6F-A8F564A25453}"/>
              </a:ext>
            </a:extLst>
          </p:cNvPr>
          <p:cNvSpPr txBox="1"/>
          <p:nvPr/>
        </p:nvSpPr>
        <p:spPr>
          <a:xfrm>
            <a:off x="12335732" y="7387918"/>
            <a:ext cx="5619032" cy="830997"/>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Image 1: </a:t>
            </a:r>
          </a:p>
          <a:p>
            <a:r>
              <a:rPr lang="en-US" sz="2400" dirty="0">
                <a:latin typeface="Arial" panose="020B0604020202020204" pitchFamily="34" charset="0"/>
                <a:cs typeface="Arial" panose="020B0604020202020204" pitchFamily="34" charset="0"/>
              </a:rPr>
              <a:t>Information about graphic can go here</a:t>
            </a:r>
          </a:p>
        </p:txBody>
      </p:sp>
      <p:sp>
        <p:nvSpPr>
          <p:cNvPr id="43" name="TextBox 42">
            <a:extLst>
              <a:ext uri="{FF2B5EF4-FFF2-40B4-BE49-F238E27FC236}">
                <a16:creationId xmlns:a16="http://schemas.microsoft.com/office/drawing/2014/main" id="{08CBF4FA-7371-1B4D-AEEC-DD7053A06E17}"/>
              </a:ext>
            </a:extLst>
          </p:cNvPr>
          <p:cNvSpPr txBox="1"/>
          <p:nvPr/>
        </p:nvSpPr>
        <p:spPr>
          <a:xfrm>
            <a:off x="18299210" y="7387918"/>
            <a:ext cx="5606148" cy="830997"/>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Image 2: </a:t>
            </a:r>
          </a:p>
          <a:p>
            <a:r>
              <a:rPr lang="en-US" sz="2400" dirty="0">
                <a:latin typeface="Arial" panose="020B0604020202020204" pitchFamily="34" charset="0"/>
                <a:cs typeface="Arial" panose="020B0604020202020204" pitchFamily="34" charset="0"/>
              </a:rPr>
              <a:t>Information about graphic can go here</a:t>
            </a:r>
          </a:p>
        </p:txBody>
      </p:sp>
      <p:sp>
        <p:nvSpPr>
          <p:cNvPr id="44" name="TextBox 43">
            <a:extLst>
              <a:ext uri="{FF2B5EF4-FFF2-40B4-BE49-F238E27FC236}">
                <a16:creationId xmlns:a16="http://schemas.microsoft.com/office/drawing/2014/main" id="{8F7BC831-92C2-3742-B981-72D15FBEA76F}"/>
              </a:ext>
            </a:extLst>
          </p:cNvPr>
          <p:cNvSpPr txBox="1"/>
          <p:nvPr/>
        </p:nvSpPr>
        <p:spPr>
          <a:xfrm>
            <a:off x="24222932" y="7387918"/>
            <a:ext cx="5627531" cy="830997"/>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Image 3: </a:t>
            </a:r>
          </a:p>
          <a:p>
            <a:r>
              <a:rPr lang="en-US" sz="2400" dirty="0">
                <a:latin typeface="Arial" panose="020B0604020202020204" pitchFamily="34" charset="0"/>
                <a:cs typeface="Arial" panose="020B0604020202020204" pitchFamily="34" charset="0"/>
              </a:rPr>
              <a:t>Information about graphic can go here</a:t>
            </a:r>
          </a:p>
        </p:txBody>
      </p:sp>
      <p:sp>
        <p:nvSpPr>
          <p:cNvPr id="46" name="TextBox 45">
            <a:extLst>
              <a:ext uri="{FF2B5EF4-FFF2-40B4-BE49-F238E27FC236}">
                <a16:creationId xmlns:a16="http://schemas.microsoft.com/office/drawing/2014/main" id="{36CA83F2-BBC5-144A-A59D-193B6C22EE9A}"/>
              </a:ext>
            </a:extLst>
          </p:cNvPr>
          <p:cNvSpPr txBox="1"/>
          <p:nvPr/>
        </p:nvSpPr>
        <p:spPr>
          <a:xfrm>
            <a:off x="1325580" y="36146597"/>
            <a:ext cx="6772862" cy="830997"/>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Image 4: </a:t>
            </a:r>
          </a:p>
          <a:p>
            <a:r>
              <a:rPr lang="en-US" sz="2400" dirty="0">
                <a:latin typeface="Arial" panose="020B0604020202020204" pitchFamily="34" charset="0"/>
                <a:cs typeface="Arial" panose="020B0604020202020204" pitchFamily="34" charset="0"/>
              </a:rPr>
              <a:t>Information about graphic can go here</a:t>
            </a:r>
          </a:p>
        </p:txBody>
      </p:sp>
      <p:sp>
        <p:nvSpPr>
          <p:cNvPr id="48" name="TextBox 47">
            <a:extLst>
              <a:ext uri="{FF2B5EF4-FFF2-40B4-BE49-F238E27FC236}">
                <a16:creationId xmlns:a16="http://schemas.microsoft.com/office/drawing/2014/main" id="{B4D5FD1D-F90E-2F46-AC8A-CD25F063B927}"/>
              </a:ext>
            </a:extLst>
          </p:cNvPr>
          <p:cNvSpPr txBox="1"/>
          <p:nvPr/>
        </p:nvSpPr>
        <p:spPr>
          <a:xfrm>
            <a:off x="8412180" y="36146597"/>
            <a:ext cx="6814569" cy="830997"/>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Image 5: </a:t>
            </a:r>
          </a:p>
          <a:p>
            <a:r>
              <a:rPr lang="en-US" sz="2400" dirty="0">
                <a:latin typeface="Arial" panose="020B0604020202020204" pitchFamily="34" charset="0"/>
                <a:cs typeface="Arial" panose="020B0604020202020204" pitchFamily="34" charset="0"/>
              </a:rPr>
              <a:t>Information about graphic can go here</a:t>
            </a:r>
          </a:p>
        </p:txBody>
      </p:sp>
      <p:sp>
        <p:nvSpPr>
          <p:cNvPr id="49" name="Rectangle 48">
            <a:extLst>
              <a:ext uri="{FF2B5EF4-FFF2-40B4-BE49-F238E27FC236}">
                <a16:creationId xmlns:a16="http://schemas.microsoft.com/office/drawing/2014/main" id="{CA466DA8-ACB5-744E-B02C-75FB1CD3C229}"/>
              </a:ext>
            </a:extLst>
          </p:cNvPr>
          <p:cNvSpPr/>
          <p:nvPr/>
        </p:nvSpPr>
        <p:spPr>
          <a:xfrm>
            <a:off x="16787605" y="24407806"/>
            <a:ext cx="13087558" cy="8170440"/>
          </a:xfrm>
          <a:prstGeom prst="rect">
            <a:avLst/>
          </a:prstGeom>
          <a:solidFill>
            <a:schemeClr val="bg2">
              <a:lumMod val="60000"/>
              <a:lumOff val="40000"/>
            </a:schemeClr>
          </a:solidFill>
          <a:ln w="158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b="1" dirty="0">
                <a:solidFill>
                  <a:schemeClr val="tx2"/>
                </a:solidFill>
              </a:rPr>
              <a:t>Photo, Graphic </a:t>
            </a:r>
          </a:p>
          <a:p>
            <a:pPr algn="ctr"/>
            <a:r>
              <a:rPr lang="en-US" sz="4000" b="1" dirty="0">
                <a:solidFill>
                  <a:schemeClr val="tx2"/>
                </a:solidFill>
              </a:rPr>
              <a:t>or Chart</a:t>
            </a:r>
          </a:p>
        </p:txBody>
      </p:sp>
      <p:sp>
        <p:nvSpPr>
          <p:cNvPr id="50" name="TextBox 49">
            <a:extLst>
              <a:ext uri="{FF2B5EF4-FFF2-40B4-BE49-F238E27FC236}">
                <a16:creationId xmlns:a16="http://schemas.microsoft.com/office/drawing/2014/main" id="{506D721B-33DF-CE46-A5D7-D0E469A0824B}"/>
              </a:ext>
            </a:extLst>
          </p:cNvPr>
          <p:cNvSpPr txBox="1"/>
          <p:nvPr/>
        </p:nvSpPr>
        <p:spPr>
          <a:xfrm>
            <a:off x="16787605" y="23804551"/>
            <a:ext cx="12285545" cy="461665"/>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Image 6: </a:t>
            </a:r>
            <a:r>
              <a:rPr lang="en-US" sz="2400" dirty="0">
                <a:latin typeface="Arial" panose="020B0604020202020204" pitchFamily="34" charset="0"/>
                <a:cs typeface="Arial" panose="020B0604020202020204" pitchFamily="34" charset="0"/>
              </a:rPr>
              <a:t>Information about graphic can go here</a:t>
            </a:r>
          </a:p>
        </p:txBody>
      </p:sp>
      <p:cxnSp>
        <p:nvCxnSpPr>
          <p:cNvPr id="51" name="Straight Connector 50">
            <a:extLst>
              <a:ext uri="{FF2B5EF4-FFF2-40B4-BE49-F238E27FC236}">
                <a16:creationId xmlns:a16="http://schemas.microsoft.com/office/drawing/2014/main" id="{30C011D6-7B03-E74D-8162-37B818806840}"/>
              </a:ext>
            </a:extLst>
          </p:cNvPr>
          <p:cNvCxnSpPr>
            <a:cxnSpLocks/>
          </p:cNvCxnSpPr>
          <p:nvPr/>
        </p:nvCxnSpPr>
        <p:spPr>
          <a:xfrm>
            <a:off x="1221096" y="46839959"/>
            <a:ext cx="28647408" cy="0"/>
          </a:xfrm>
          <a:prstGeom prst="line">
            <a:avLst/>
          </a:prstGeom>
          <a:ln w="57150">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6916310"/>
      </p:ext>
    </p:extLst>
  </p:cSld>
  <p:clrMapOvr>
    <a:masterClrMapping/>
  </p:clrMapOvr>
</p:sld>
</file>

<file path=ppt/theme/theme1.xml><?xml version="1.0" encoding="utf-8"?>
<a:theme xmlns:a="http://schemas.openxmlformats.org/drawingml/2006/main" name="Office Theme">
  <a:themeElements>
    <a:clrScheme name="HPTN 2023">
      <a:dk1>
        <a:srgbClr val="000000"/>
      </a:dk1>
      <a:lt1>
        <a:srgbClr val="FFFFFF"/>
      </a:lt1>
      <a:dk2>
        <a:srgbClr val="004572"/>
      </a:dk2>
      <a:lt2>
        <a:srgbClr val="9ED5DE"/>
      </a:lt2>
      <a:accent1>
        <a:srgbClr val="0A95A9"/>
      </a:accent1>
      <a:accent2>
        <a:srgbClr val="87B549"/>
      </a:accent2>
      <a:accent3>
        <a:srgbClr val="F5BE1A"/>
      </a:accent3>
      <a:accent4>
        <a:srgbClr val="1864A9"/>
      </a:accent4>
      <a:accent5>
        <a:srgbClr val="6B57B5"/>
      </a:accent5>
      <a:accent6>
        <a:srgbClr val="995CB5"/>
      </a:accent6>
      <a:hlink>
        <a:srgbClr val="2978D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452EE93E68D6442AB94BDDA1518C4F8" ma:contentTypeVersion="21" ma:contentTypeDescription="Create a new document." ma:contentTypeScope="" ma:versionID="2c6f52bb81fb29f08d83c32f74b5631f">
  <xsd:schema xmlns:xsd="http://www.w3.org/2001/XMLSchema" xmlns:xs="http://www.w3.org/2001/XMLSchema" xmlns:p="http://schemas.microsoft.com/office/2006/metadata/properties" xmlns:ns2="91c2c580-94d7-4780-b681-ce36775174fe" xmlns:ns3="343c2651-28ea-4a1f-a3e3-ec042dcb6f2d" targetNamespace="http://schemas.microsoft.com/office/2006/metadata/properties" ma:root="true" ma:fieldsID="f74d91a2c161ebd69150b58f95e5728c" ns2:_="" ns3:_="">
    <xsd:import namespace="91c2c580-94d7-4780-b681-ce36775174fe"/>
    <xsd:import namespace="343c2651-28ea-4a1f-a3e3-ec042dcb6f2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Open_x0020_with_x0020_Seclore" minOccurs="0"/>
                <xsd:element ref="ns2:MediaServiceLocation" minOccurs="0"/>
                <xsd:element ref="ns2:p4c1f207c9da478ea1d42131a3875db7"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c2c580-94d7-4780-b681-ce36775174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a955067c-4844-4e4f-970b-73b17f11172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Open_x0020_with_x0020_Seclore" ma:index="25" nillable="true" ma:displayName="Open with Seclore" ma:hidden="true" ma:internalName="Open_x0020_with_x0020_Seclore">
      <xsd:simpleType>
        <xsd:restriction base="dms:Text"/>
      </xsd:simpleType>
    </xsd:element>
    <xsd:element name="MediaServiceLocation" ma:index="26" nillable="true" ma:displayName="Location" ma:indexed="true" ma:internalName="MediaServiceLocation" ma:readOnly="true">
      <xsd:simpleType>
        <xsd:restriction base="dms:Text"/>
      </xsd:simpleType>
    </xsd:element>
    <xsd:element name="p4c1f207c9da478ea1d42131a3875db7" ma:index="28" nillable="true" ma:taxonomy="true" ma:internalName="p4c1f207c9da478ea1d42131a3875db7" ma:taxonomyFieldName="Study" ma:displayName="Study" ma:default="" ma:fieldId="{94c1f207-c9da-478e-a1d4-2131a3875db7}" ma:sspId="a955067c-4844-4e4f-970b-73b17f111726" ma:termSetId="1c10fcde-75bb-48a1-af5a-adf0b0fbf63e" ma:anchorId="06f1f320-367a-462c-b349-597f8e9d4a8e"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43c2651-28ea-4a1f-a3e3-ec042dcb6f2d"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b1ff13b1-7d50-43b8-8c9c-2b38e12497f5}" ma:internalName="TaxCatchAll" ma:showField="CatchAllData" ma:web="343c2651-28ea-4a1f-a3e3-ec042dcb6f2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343c2651-28ea-4a1f-a3e3-ec042dcb6f2d" xsi:nil="true"/>
    <lcf76f155ced4ddcb4097134ff3c332f xmlns="91c2c580-94d7-4780-b681-ce36775174fe">
      <Terms xmlns="http://schemas.microsoft.com/office/infopath/2007/PartnerControls"/>
    </lcf76f155ced4ddcb4097134ff3c332f>
    <Open_x0020_with_x0020_Seclore xmlns="91c2c580-94d7-4780-b681-ce36775174fe" xsi:nil="true"/>
    <p4c1f207c9da478ea1d42131a3875db7 xmlns="91c2c580-94d7-4780-b681-ce36775174fe">
      <Terms xmlns="http://schemas.microsoft.com/office/infopath/2007/PartnerControls"/>
    </p4c1f207c9da478ea1d42131a3875db7>
  </documentManagement>
</p:properties>
</file>

<file path=customXml/itemProps1.xml><?xml version="1.0" encoding="utf-8"?>
<ds:datastoreItem xmlns:ds="http://schemas.openxmlformats.org/officeDocument/2006/customXml" ds:itemID="{F6A32847-758D-436C-8812-17616DCB74EC}">
  <ds:schemaRefs>
    <ds:schemaRef ds:uri="http://schemas.microsoft.com/sharepoint/v3/contenttype/forms"/>
  </ds:schemaRefs>
</ds:datastoreItem>
</file>

<file path=customXml/itemProps2.xml><?xml version="1.0" encoding="utf-8"?>
<ds:datastoreItem xmlns:ds="http://schemas.openxmlformats.org/officeDocument/2006/customXml" ds:itemID="{CBEC7797-81C0-45F3-87D1-A4C3F852BF5F}"/>
</file>

<file path=customXml/itemProps3.xml><?xml version="1.0" encoding="utf-8"?>
<ds:datastoreItem xmlns:ds="http://schemas.openxmlformats.org/officeDocument/2006/customXml" ds:itemID="{527F24DC-1C72-4C5B-B9FC-AA8C73908EF4}">
  <ds:schemaRefs>
    <ds:schemaRef ds:uri="http://schemas.microsoft.com/office/2006/documentManagement/types"/>
    <ds:schemaRef ds:uri="http://purl.org/dc/elements/1.1/"/>
    <ds:schemaRef ds:uri="3a3057b5-3eae-4492-a803-6097829c1e98"/>
    <ds:schemaRef ds:uri="http://www.w3.org/XML/1998/namespace"/>
    <ds:schemaRef ds:uri="http://purl.org/dc/terms/"/>
    <ds:schemaRef ds:uri="http://schemas.microsoft.com/office/infopath/2007/PartnerControls"/>
    <ds:schemaRef ds:uri="http://purl.org/dc/dcmitype/"/>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457</TotalTime>
  <Words>1057</Words>
  <Application>Microsoft Macintosh PowerPoint</Application>
  <PresentationFormat>Custom</PresentationFormat>
  <Paragraphs>59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Smith</dc:creator>
  <cp:lastModifiedBy>Sam Alvarado</cp:lastModifiedBy>
  <cp:revision>36</cp:revision>
  <dcterms:created xsi:type="dcterms:W3CDTF">2017-05-18T20:31:02Z</dcterms:created>
  <dcterms:modified xsi:type="dcterms:W3CDTF">2024-10-24T20:48:07Z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0x0101000452EE93E68D6442AB94BDDA1518C4F8</vt:lpwstr>
  </property>
</Properties>
</file>