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6"/>
  </p:notesMasterIdLst>
  <p:handoutMasterIdLst>
    <p:handoutMasterId r:id="rId7"/>
  </p:handoutMasterIdLst>
  <p:sldIdLst>
    <p:sldId id="257" r:id="rId5"/>
  </p:sldIdLst>
  <p:sldSz cx="49377600" cy="32918400"/>
  <p:notesSz cx="6858000" cy="9144000"/>
  <p:defaultTextStyle>
    <a:defPPr>
      <a:defRPr lang="en-US"/>
    </a:defPPr>
    <a:lvl1pPr marL="0" algn="l" defTabSz="2351213" rtl="0" eaLnBrk="1" latinLnBrk="0" hangingPunct="1">
      <a:defRPr sz="9316" kern="1200">
        <a:solidFill>
          <a:schemeClr val="tx1"/>
        </a:solidFill>
        <a:latin typeface="+mn-lt"/>
        <a:ea typeface="+mn-ea"/>
        <a:cs typeface="+mn-cs"/>
      </a:defRPr>
    </a:lvl1pPr>
    <a:lvl2pPr marL="2351213" algn="l" defTabSz="2351213" rtl="0" eaLnBrk="1" latinLnBrk="0" hangingPunct="1">
      <a:defRPr sz="9316" kern="1200">
        <a:solidFill>
          <a:schemeClr val="tx1"/>
        </a:solidFill>
        <a:latin typeface="+mn-lt"/>
        <a:ea typeface="+mn-ea"/>
        <a:cs typeface="+mn-cs"/>
      </a:defRPr>
    </a:lvl2pPr>
    <a:lvl3pPr marL="4702425" algn="l" defTabSz="2351213" rtl="0" eaLnBrk="1" latinLnBrk="0" hangingPunct="1">
      <a:defRPr sz="9316" kern="1200">
        <a:solidFill>
          <a:schemeClr val="tx1"/>
        </a:solidFill>
        <a:latin typeface="+mn-lt"/>
        <a:ea typeface="+mn-ea"/>
        <a:cs typeface="+mn-cs"/>
      </a:defRPr>
    </a:lvl3pPr>
    <a:lvl4pPr marL="7053638" algn="l" defTabSz="2351213" rtl="0" eaLnBrk="1" latinLnBrk="0" hangingPunct="1">
      <a:defRPr sz="9316" kern="1200">
        <a:solidFill>
          <a:schemeClr val="tx1"/>
        </a:solidFill>
        <a:latin typeface="+mn-lt"/>
        <a:ea typeface="+mn-ea"/>
        <a:cs typeface="+mn-cs"/>
      </a:defRPr>
    </a:lvl4pPr>
    <a:lvl5pPr marL="9404850" algn="l" defTabSz="2351213" rtl="0" eaLnBrk="1" latinLnBrk="0" hangingPunct="1">
      <a:defRPr sz="9316" kern="1200">
        <a:solidFill>
          <a:schemeClr val="tx1"/>
        </a:solidFill>
        <a:latin typeface="+mn-lt"/>
        <a:ea typeface="+mn-ea"/>
        <a:cs typeface="+mn-cs"/>
      </a:defRPr>
    </a:lvl5pPr>
    <a:lvl6pPr marL="11756065" algn="l" defTabSz="2351213" rtl="0" eaLnBrk="1" latinLnBrk="0" hangingPunct="1">
      <a:defRPr sz="9316" kern="1200">
        <a:solidFill>
          <a:schemeClr val="tx1"/>
        </a:solidFill>
        <a:latin typeface="+mn-lt"/>
        <a:ea typeface="+mn-ea"/>
        <a:cs typeface="+mn-cs"/>
      </a:defRPr>
    </a:lvl6pPr>
    <a:lvl7pPr marL="14107277" algn="l" defTabSz="2351213" rtl="0" eaLnBrk="1" latinLnBrk="0" hangingPunct="1">
      <a:defRPr sz="9316" kern="1200">
        <a:solidFill>
          <a:schemeClr val="tx1"/>
        </a:solidFill>
        <a:latin typeface="+mn-lt"/>
        <a:ea typeface="+mn-ea"/>
        <a:cs typeface="+mn-cs"/>
      </a:defRPr>
    </a:lvl7pPr>
    <a:lvl8pPr marL="16458490" algn="l" defTabSz="2351213" rtl="0" eaLnBrk="1" latinLnBrk="0" hangingPunct="1">
      <a:defRPr sz="9316" kern="1200">
        <a:solidFill>
          <a:schemeClr val="tx1"/>
        </a:solidFill>
        <a:latin typeface="+mn-lt"/>
        <a:ea typeface="+mn-ea"/>
        <a:cs typeface="+mn-cs"/>
      </a:defRPr>
    </a:lvl8pPr>
    <a:lvl9pPr marL="18809703" algn="l" defTabSz="2351213" rtl="0" eaLnBrk="1" latinLnBrk="0" hangingPunct="1">
      <a:defRPr sz="931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92" userDrawn="1">
          <p15:clr>
            <a:srgbClr val="A4A3A4"/>
          </p15:clr>
        </p15:guide>
        <p15:guide id="2" orient="horz" pos="18391" userDrawn="1">
          <p15:clr>
            <a:srgbClr val="A4A3A4"/>
          </p15:clr>
        </p15:guide>
        <p15:guide id="3" orient="horz" pos="4498" userDrawn="1">
          <p15:clr>
            <a:srgbClr val="A4A3A4"/>
          </p15:clr>
        </p15:guide>
        <p15:guide id="4" orient="horz" pos="1810" userDrawn="1">
          <p15:clr>
            <a:srgbClr val="A4A3A4"/>
          </p15:clr>
        </p15:guide>
        <p15:guide id="5" orient="horz" pos="18761" userDrawn="1">
          <p15:clr>
            <a:srgbClr val="A4A3A4"/>
          </p15:clr>
        </p15:guide>
        <p15:guide id="6" pos="8304" userDrawn="1">
          <p15:clr>
            <a:srgbClr val="A4A3A4"/>
          </p15:clr>
        </p15:guide>
        <p15:guide id="7" pos="23448" userDrawn="1">
          <p15:clr>
            <a:srgbClr val="A4A3A4"/>
          </p15:clr>
        </p15:guide>
        <p15:guide id="8" pos="30384" userDrawn="1">
          <p15:clr>
            <a:srgbClr val="A4A3A4"/>
          </p15:clr>
        </p15:guide>
        <p15:guide id="9" pos="15864" userDrawn="1">
          <p15:clr>
            <a:srgbClr val="A4A3A4"/>
          </p15:clr>
        </p15:guide>
        <p15:guide id="10" pos="720" userDrawn="1">
          <p15:clr>
            <a:srgbClr val="A4A3A4"/>
          </p15:clr>
        </p15:guide>
        <p15:guide id="11" pos="7656" userDrawn="1">
          <p15:clr>
            <a:srgbClr val="A4A3A4"/>
          </p15:clr>
        </p15:guide>
        <p15:guide id="12" pos="15240" userDrawn="1">
          <p15:clr>
            <a:srgbClr val="A4A3A4"/>
          </p15:clr>
        </p15:guide>
        <p15:guide id="13" pos="2280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D97BE"/>
    <a:srgbClr val="B0D7E0"/>
    <a:srgbClr val="007D9D"/>
    <a:srgbClr val="17202C"/>
    <a:srgbClr val="00627A"/>
    <a:srgbClr val="C4E3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80883969-7FC3-0E49-AA49-4917D1128FCF}" v="2" dt="2025-02-20T21:11:18.73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7561"/>
    <p:restoredTop sz="94155" autoAdjust="0"/>
  </p:normalViewPr>
  <p:slideViewPr>
    <p:cSldViewPr snapToGrid="0" snapToObjects="1">
      <p:cViewPr>
        <p:scale>
          <a:sx n="25" d="100"/>
          <a:sy n="25" d="100"/>
        </p:scale>
        <p:origin x="840" y="144"/>
      </p:cViewPr>
      <p:guideLst>
        <p:guide orient="horz" pos="192"/>
        <p:guide orient="horz" pos="18391"/>
        <p:guide orient="horz" pos="4498"/>
        <p:guide orient="horz" pos="1810"/>
        <p:guide orient="horz" pos="18761"/>
        <p:guide pos="8304"/>
        <p:guide pos="23448"/>
        <p:guide pos="30384"/>
        <p:guide pos="15864"/>
        <p:guide pos="720"/>
        <p:guide pos="7656"/>
        <p:guide pos="15240"/>
        <p:guide pos="2280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customXml" Target="../customXml/item3.xml"/><Relationship Id="rId7" Type="http://schemas.openxmlformats.org/officeDocument/2006/relationships/handoutMaster" Target="handoutMasters/handoutMaster1.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8F5794F3-5EDB-B048-965B-D82E0C45E4D7}" type="datetimeFigureOut">
              <a:rPr lang="en-US" smtClean="0"/>
              <a:pPr/>
              <a:t>2/20/25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71198DED-9713-BA49-B958-19DC7B9983AF}" type="slidenum">
              <a:rPr lang="en-US" smtClean="0"/>
              <a:pPr/>
              <a:t>‹#›</a:t>
            </a:fld>
            <a:endParaRPr lang="en-US"/>
          </a:p>
        </p:txBody>
      </p:sp>
    </p:spTree>
    <p:extLst>
      <p:ext uri="{BB962C8B-B14F-4D97-AF65-F5344CB8AC3E}">
        <p14:creationId xmlns:p14="http://schemas.microsoft.com/office/powerpoint/2010/main" val="389442287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2A7A8D7-B360-B247-BB81-E552E8C1861D}" type="datetimeFigureOut">
              <a:rPr lang="en-US" smtClean="0"/>
              <a:pPr/>
              <a:t>2/20/25</a:t>
            </a:fld>
            <a:endParaRPr lang="en-US"/>
          </a:p>
        </p:txBody>
      </p:sp>
      <p:sp>
        <p:nvSpPr>
          <p:cNvPr id="4" name="Slide Image Placeholder 3"/>
          <p:cNvSpPr>
            <a:spLocks noGrp="1" noRot="1" noChangeAspect="1"/>
          </p:cNvSpPr>
          <p:nvPr>
            <p:ph type="sldImg" idx="2"/>
          </p:nvPr>
        </p:nvSpPr>
        <p:spPr>
          <a:xfrm>
            <a:off x="857250" y="685800"/>
            <a:ext cx="51435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D92192C-2113-E443-97EA-A0152372E512}" type="slidenum">
              <a:rPr lang="en-US" smtClean="0"/>
              <a:pPr/>
              <a:t>‹#›</a:t>
            </a:fld>
            <a:endParaRPr lang="en-US"/>
          </a:p>
        </p:txBody>
      </p:sp>
    </p:spTree>
    <p:extLst>
      <p:ext uri="{BB962C8B-B14F-4D97-AF65-F5344CB8AC3E}">
        <p14:creationId xmlns:p14="http://schemas.microsoft.com/office/powerpoint/2010/main" val="1257363955"/>
      </p:ext>
    </p:extLst>
  </p:cSld>
  <p:clrMap bg1="lt1" tx1="dk1" bg2="lt2" tx2="dk2" accent1="accent1" accent2="accent2" accent3="accent3" accent4="accent4" accent5="accent5" accent6="accent6" hlink="hlink" folHlink="folHlink"/>
  <p:notesStyle>
    <a:lvl1pPr marL="0" algn="l" defTabSz="2351213" rtl="0" eaLnBrk="1" latinLnBrk="0" hangingPunct="1">
      <a:defRPr sz="6158" kern="1200">
        <a:solidFill>
          <a:schemeClr val="tx1"/>
        </a:solidFill>
        <a:latin typeface="+mn-lt"/>
        <a:ea typeface="+mn-ea"/>
        <a:cs typeface="+mn-cs"/>
      </a:defRPr>
    </a:lvl1pPr>
    <a:lvl2pPr marL="2351213" algn="l" defTabSz="2351213" rtl="0" eaLnBrk="1" latinLnBrk="0" hangingPunct="1">
      <a:defRPr sz="6158" kern="1200">
        <a:solidFill>
          <a:schemeClr val="tx1"/>
        </a:solidFill>
        <a:latin typeface="+mn-lt"/>
        <a:ea typeface="+mn-ea"/>
        <a:cs typeface="+mn-cs"/>
      </a:defRPr>
    </a:lvl2pPr>
    <a:lvl3pPr marL="4702425" algn="l" defTabSz="2351213" rtl="0" eaLnBrk="1" latinLnBrk="0" hangingPunct="1">
      <a:defRPr sz="6158" kern="1200">
        <a:solidFill>
          <a:schemeClr val="tx1"/>
        </a:solidFill>
        <a:latin typeface="+mn-lt"/>
        <a:ea typeface="+mn-ea"/>
        <a:cs typeface="+mn-cs"/>
      </a:defRPr>
    </a:lvl3pPr>
    <a:lvl4pPr marL="7053638" algn="l" defTabSz="2351213" rtl="0" eaLnBrk="1" latinLnBrk="0" hangingPunct="1">
      <a:defRPr sz="6158" kern="1200">
        <a:solidFill>
          <a:schemeClr val="tx1"/>
        </a:solidFill>
        <a:latin typeface="+mn-lt"/>
        <a:ea typeface="+mn-ea"/>
        <a:cs typeface="+mn-cs"/>
      </a:defRPr>
    </a:lvl4pPr>
    <a:lvl5pPr marL="9404850" algn="l" defTabSz="2351213" rtl="0" eaLnBrk="1" latinLnBrk="0" hangingPunct="1">
      <a:defRPr sz="6158" kern="1200">
        <a:solidFill>
          <a:schemeClr val="tx1"/>
        </a:solidFill>
        <a:latin typeface="+mn-lt"/>
        <a:ea typeface="+mn-ea"/>
        <a:cs typeface="+mn-cs"/>
      </a:defRPr>
    </a:lvl5pPr>
    <a:lvl6pPr marL="11756065" algn="l" defTabSz="2351213" rtl="0" eaLnBrk="1" latinLnBrk="0" hangingPunct="1">
      <a:defRPr sz="6158" kern="1200">
        <a:solidFill>
          <a:schemeClr val="tx1"/>
        </a:solidFill>
        <a:latin typeface="+mn-lt"/>
        <a:ea typeface="+mn-ea"/>
        <a:cs typeface="+mn-cs"/>
      </a:defRPr>
    </a:lvl6pPr>
    <a:lvl7pPr marL="14107277" algn="l" defTabSz="2351213" rtl="0" eaLnBrk="1" latinLnBrk="0" hangingPunct="1">
      <a:defRPr sz="6158" kern="1200">
        <a:solidFill>
          <a:schemeClr val="tx1"/>
        </a:solidFill>
        <a:latin typeface="+mn-lt"/>
        <a:ea typeface="+mn-ea"/>
        <a:cs typeface="+mn-cs"/>
      </a:defRPr>
    </a:lvl7pPr>
    <a:lvl8pPr marL="16458490" algn="l" defTabSz="2351213" rtl="0" eaLnBrk="1" latinLnBrk="0" hangingPunct="1">
      <a:defRPr sz="6158" kern="1200">
        <a:solidFill>
          <a:schemeClr val="tx1"/>
        </a:solidFill>
        <a:latin typeface="+mn-lt"/>
        <a:ea typeface="+mn-ea"/>
        <a:cs typeface="+mn-cs"/>
      </a:defRPr>
    </a:lvl8pPr>
    <a:lvl9pPr marL="18809703" algn="l" defTabSz="2351213" rtl="0" eaLnBrk="1" latinLnBrk="0" hangingPunct="1">
      <a:defRPr sz="6158"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FD92192C-2113-E443-97EA-A0152372E512}" type="slidenum">
              <a:rPr lang="en-US" smtClean="0"/>
              <a:pPr/>
              <a:t>1</a:t>
            </a:fld>
            <a:endParaRPr lang="en-US"/>
          </a:p>
        </p:txBody>
      </p:sp>
    </p:spTree>
    <p:extLst>
      <p:ext uri="{BB962C8B-B14F-4D97-AF65-F5344CB8AC3E}">
        <p14:creationId xmlns:p14="http://schemas.microsoft.com/office/powerpoint/2010/main" val="4271119620"/>
      </p:ext>
    </p:extLst>
  </p:cSld>
  <p:clrMapOvr>
    <a:masterClrMapping/>
  </p:clrMapOvr>
</p:notes>
</file>

<file path=ppt/slideLayouts/_rels/slideLayout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sv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Master" Target="../slideMasters/slideMaster1.xml"/><Relationship Id="rId6" Type="http://schemas.openxmlformats.org/officeDocument/2006/relationships/image" Target="../media/image5.png"/><Relationship Id="rId5" Type="http://schemas.openxmlformats.org/officeDocument/2006/relationships/image" Target="../media/image4.svg"/><Relationship Id="rId4" Type="http://schemas.openxmlformats.org/officeDocument/2006/relationships/image" Target="../media/image3.png"/><Relationship Id="rId9" Type="http://schemas.openxmlformats.org/officeDocument/2006/relationships/image" Target="../media/image8.svg"/></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35D2EB61-E770-4449-BBC8-7D127F18EF62}"/>
              </a:ext>
            </a:extLst>
          </p:cNvPr>
          <p:cNvSpPr txBox="1"/>
          <p:nvPr userDrawn="1"/>
        </p:nvSpPr>
        <p:spPr>
          <a:xfrm>
            <a:off x="1565940" y="30632687"/>
            <a:ext cx="6236988" cy="575862"/>
          </a:xfrm>
          <a:prstGeom prst="rect">
            <a:avLst/>
          </a:prstGeom>
          <a:noFill/>
        </p:spPr>
        <p:txBody>
          <a:bodyPr wrap="square" rtlCol="0">
            <a:spAutoFit/>
          </a:bodyPr>
          <a:lstStyle/>
          <a:p>
            <a:pPr algn="ctr"/>
            <a:r>
              <a:rPr lang="en-US" sz="2749" dirty="0">
                <a:latin typeface="Arial" panose="020B0604020202020204" pitchFamily="34" charset="0"/>
                <a:cs typeface="Arial" panose="020B0604020202020204" pitchFamily="34" charset="0"/>
              </a:rPr>
              <a:t>Visit </a:t>
            </a:r>
            <a:r>
              <a:rPr lang="en-US" sz="2749" b="1" dirty="0">
                <a:solidFill>
                  <a:schemeClr val="tx2"/>
                </a:solidFill>
                <a:latin typeface="Arial" panose="020B0604020202020204" pitchFamily="34" charset="0"/>
                <a:cs typeface="Arial" panose="020B0604020202020204" pitchFamily="34" charset="0"/>
              </a:rPr>
              <a:t>hptn.org </a:t>
            </a:r>
            <a:r>
              <a:rPr lang="en-US" sz="2749" dirty="0">
                <a:latin typeface="Arial" panose="020B0604020202020204" pitchFamily="34" charset="0"/>
                <a:cs typeface="Arial" panose="020B0604020202020204" pitchFamily="34" charset="0"/>
              </a:rPr>
              <a:t>and follow us </a:t>
            </a:r>
            <a:r>
              <a:rPr lang="en-US" sz="2749" b="1" dirty="0">
                <a:solidFill>
                  <a:schemeClr val="tx2"/>
                </a:solidFill>
                <a:latin typeface="Arial" panose="020B0604020202020204" pitchFamily="34" charset="0"/>
                <a:cs typeface="Arial" panose="020B0604020202020204" pitchFamily="34" charset="0"/>
              </a:rPr>
              <a:t>@HIVPTN</a:t>
            </a:r>
            <a:r>
              <a:rPr lang="en-US" sz="3142" b="1" dirty="0">
                <a:solidFill>
                  <a:schemeClr val="tx2"/>
                </a:solidFill>
                <a:latin typeface="Arial" panose="020B0604020202020204" pitchFamily="34" charset="0"/>
                <a:cs typeface="Arial" panose="020B0604020202020204" pitchFamily="34" charset="0"/>
              </a:rPr>
              <a:t> </a:t>
            </a:r>
          </a:p>
        </p:txBody>
      </p:sp>
      <p:sp>
        <p:nvSpPr>
          <p:cNvPr id="3" name="Text Placeholder 2">
            <a:extLst>
              <a:ext uri="{FF2B5EF4-FFF2-40B4-BE49-F238E27FC236}">
                <a16:creationId xmlns:a16="http://schemas.microsoft.com/office/drawing/2014/main" id="{33116043-2082-5648-8A99-0C10E07F2DCA}"/>
              </a:ext>
            </a:extLst>
          </p:cNvPr>
          <p:cNvSpPr txBox="1">
            <a:spLocks/>
          </p:cNvSpPr>
          <p:nvPr userDrawn="1"/>
        </p:nvSpPr>
        <p:spPr>
          <a:xfrm>
            <a:off x="14812657" y="30606136"/>
            <a:ext cx="22800286" cy="1374750"/>
          </a:xfrm>
          <a:prstGeom prst="rect">
            <a:avLst/>
          </a:prstGeom>
        </p:spPr>
        <p:txBody>
          <a:bodyPr vert="horz" wrap="square" lIns="297829" tIns="148915" rIns="297829" bIns="148915" rtlCol="0">
            <a:spAutoFit/>
          </a:bodyPr>
          <a:lstStyle/>
          <a:p>
            <a:pPr marL="0" indent="0">
              <a:lnSpc>
                <a:spcPct val="120000"/>
              </a:lnSpc>
              <a:buNone/>
            </a:pPr>
            <a:r>
              <a:rPr lang="en-US" sz="2000" dirty="0">
                <a:latin typeface="Arial" panose="020B0604020202020204" pitchFamily="34" charset="0"/>
                <a:cs typeface="Arial" panose="020B0604020202020204" pitchFamily="34" charset="0"/>
              </a:rPr>
              <a:t>Overall support for the HIV Prevention Trials Network (HPTN) is provided by the National Institute of Allergy and Infectious Diseases (NIAID), Office of the Director (OD), National Institutes of Health (NIH), National Institute on Drug Abuse (NIDA), the National Institute of Mental Health (NIMH), and the Eunice Kennedy Shriver National Institute of Child Health and Human Development (NICHD) under Award Numbers UM1AI068619 (HPTN Leadership and Operations Center), UM1AI068617 (HPTN Statistical and Data Management Center), and UM1AI068613 (HPTN Laboratory Center).</a:t>
            </a:r>
          </a:p>
        </p:txBody>
      </p:sp>
      <p:grpSp>
        <p:nvGrpSpPr>
          <p:cNvPr id="4" name="Group 3">
            <a:extLst>
              <a:ext uri="{FF2B5EF4-FFF2-40B4-BE49-F238E27FC236}">
                <a16:creationId xmlns:a16="http://schemas.microsoft.com/office/drawing/2014/main" id="{D4A04E8F-A08E-6C4D-91E0-0626C523C765}"/>
              </a:ext>
            </a:extLst>
          </p:cNvPr>
          <p:cNvGrpSpPr/>
          <p:nvPr userDrawn="1"/>
        </p:nvGrpSpPr>
        <p:grpSpPr>
          <a:xfrm>
            <a:off x="2698241" y="31244023"/>
            <a:ext cx="3972387" cy="672386"/>
            <a:chOff x="2210935" y="47804823"/>
            <a:chExt cx="3972387" cy="672386"/>
          </a:xfrm>
        </p:grpSpPr>
        <p:pic>
          <p:nvPicPr>
            <p:cNvPr id="5" name="Graphic 4">
              <a:extLst>
                <a:ext uri="{FF2B5EF4-FFF2-40B4-BE49-F238E27FC236}">
                  <a16:creationId xmlns:a16="http://schemas.microsoft.com/office/drawing/2014/main" id="{AD6102A5-4CEA-AD49-905D-9F91A8D014E0}"/>
                </a:ext>
              </a:extLst>
            </p:cNvPr>
            <p:cNvPicPr>
              <a:picLocks noChangeAspect="1"/>
            </p:cNvPicPr>
            <p:nvPr userDrawn="1"/>
          </p:nvPicPr>
          <p:blipFill>
            <a:blip r:embed="rId2">
              <a:extLst>
                <a:ext uri="{96DAC541-7B7A-43D3-8B79-37D633B846F1}">
                  <asvg:svgBlip xmlns:asvg="http://schemas.microsoft.com/office/drawing/2016/SVG/main" r:embed="rId3"/>
                </a:ext>
              </a:extLst>
            </a:blip>
            <a:stretch>
              <a:fillRect/>
            </a:stretch>
          </p:blipFill>
          <p:spPr>
            <a:xfrm>
              <a:off x="2210935" y="47804823"/>
              <a:ext cx="672386" cy="672386"/>
            </a:xfrm>
            <a:prstGeom prst="rect">
              <a:avLst/>
            </a:prstGeom>
          </p:spPr>
        </p:pic>
        <p:pic>
          <p:nvPicPr>
            <p:cNvPr id="6" name="Graphic 5">
              <a:extLst>
                <a:ext uri="{FF2B5EF4-FFF2-40B4-BE49-F238E27FC236}">
                  <a16:creationId xmlns:a16="http://schemas.microsoft.com/office/drawing/2014/main" id="{FCDCFF46-3F2C-F04A-A31D-100A7B81417D}"/>
                </a:ext>
              </a:extLst>
            </p:cNvPr>
            <p:cNvPicPr>
              <a:picLocks noChangeAspect="1"/>
            </p:cNvPicPr>
            <p:nvPr userDrawn="1"/>
          </p:nvPicPr>
          <p:blipFill>
            <a:blip r:embed="rId4">
              <a:extLst>
                <a:ext uri="{96DAC541-7B7A-43D3-8B79-37D633B846F1}">
                  <asvg:svgBlip xmlns:asvg="http://schemas.microsoft.com/office/drawing/2016/SVG/main" r:embed="rId5"/>
                </a:ext>
              </a:extLst>
            </a:blip>
            <a:stretch>
              <a:fillRect/>
            </a:stretch>
          </p:blipFill>
          <p:spPr>
            <a:xfrm>
              <a:off x="5510936" y="47804823"/>
              <a:ext cx="672386" cy="672386"/>
            </a:xfrm>
            <a:prstGeom prst="rect">
              <a:avLst/>
            </a:prstGeom>
          </p:spPr>
        </p:pic>
        <p:pic>
          <p:nvPicPr>
            <p:cNvPr id="7" name="Graphic 6">
              <a:extLst>
                <a:ext uri="{FF2B5EF4-FFF2-40B4-BE49-F238E27FC236}">
                  <a16:creationId xmlns:a16="http://schemas.microsoft.com/office/drawing/2014/main" id="{3C08289B-8105-3C42-8F80-68517960E021}"/>
                </a:ext>
              </a:extLst>
            </p:cNvPr>
            <p:cNvPicPr>
              <a:picLocks noChangeAspect="1"/>
            </p:cNvPicPr>
            <p:nvPr userDrawn="1"/>
          </p:nvPicPr>
          <p:blipFill>
            <a:blip r:embed="rId6">
              <a:extLst>
                <a:ext uri="{96DAC541-7B7A-43D3-8B79-37D633B846F1}">
                  <asvg:svgBlip xmlns:asvg="http://schemas.microsoft.com/office/drawing/2016/SVG/main" r:embed="rId7"/>
                </a:ext>
              </a:extLst>
            </a:blip>
            <a:stretch>
              <a:fillRect/>
            </a:stretch>
          </p:blipFill>
          <p:spPr>
            <a:xfrm>
              <a:off x="4410935" y="47804823"/>
              <a:ext cx="672386" cy="672386"/>
            </a:xfrm>
            <a:prstGeom prst="rect">
              <a:avLst/>
            </a:prstGeom>
          </p:spPr>
        </p:pic>
        <p:pic>
          <p:nvPicPr>
            <p:cNvPr id="8" name="Graphic 7">
              <a:extLst>
                <a:ext uri="{FF2B5EF4-FFF2-40B4-BE49-F238E27FC236}">
                  <a16:creationId xmlns:a16="http://schemas.microsoft.com/office/drawing/2014/main" id="{6EDC83DB-2E28-DA45-8CDF-78B0F3093B90}"/>
                </a:ext>
              </a:extLst>
            </p:cNvPr>
            <p:cNvPicPr>
              <a:picLocks noChangeAspect="1"/>
            </p:cNvPicPr>
            <p:nvPr userDrawn="1"/>
          </p:nvPicPr>
          <p:blipFill>
            <a:blip r:embed="rId8">
              <a:extLst>
                <a:ext uri="{96DAC541-7B7A-43D3-8B79-37D633B846F1}">
                  <asvg:svgBlip xmlns:asvg="http://schemas.microsoft.com/office/drawing/2016/SVG/main" r:embed="rId9"/>
                </a:ext>
              </a:extLst>
            </a:blip>
            <a:stretch>
              <a:fillRect/>
            </a:stretch>
          </p:blipFill>
          <p:spPr>
            <a:xfrm>
              <a:off x="3310935" y="47804823"/>
              <a:ext cx="672386" cy="672386"/>
            </a:xfrm>
            <a:prstGeom prst="rect">
              <a:avLst/>
            </a:prstGeom>
          </p:spPr>
        </p:pic>
      </p:gr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50" r:id="rId1"/>
  </p:sldLayoutIdLst>
  <p:txStyles>
    <p:titleStyle>
      <a:lvl1pPr algn="l" defTabSz="1462044" rtl="0" eaLnBrk="1" latinLnBrk="0" hangingPunct="1">
        <a:spcBef>
          <a:spcPct val="0"/>
        </a:spcBef>
        <a:buNone/>
        <a:defRPr sz="3927" b="1" kern="1200" baseline="0">
          <a:solidFill>
            <a:schemeClr val="bg1"/>
          </a:solidFill>
          <a:latin typeface="Arial"/>
          <a:ea typeface="+mj-ea"/>
          <a:cs typeface="Arial"/>
        </a:defRPr>
      </a:lvl1pPr>
    </p:titleStyle>
    <p:bodyStyle>
      <a:lvl1pPr marL="197944"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1pPr>
      <a:lvl2pPr marL="447321" marR="0" indent="-222881"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2pPr>
      <a:lvl3pPr marL="671760"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3pPr>
      <a:lvl4pPr marL="896200" marR="0" indent="-197944" algn="l" defTabSz="1462044" rtl="0" eaLnBrk="1" fontAlgn="auto" latinLnBrk="0" hangingPunct="1">
        <a:lnSpc>
          <a:spcPct val="100000"/>
        </a:lnSpc>
        <a:spcBef>
          <a:spcPct val="20000"/>
        </a:spcBef>
        <a:spcAft>
          <a:spcPts val="0"/>
        </a:spcAft>
        <a:buClrTx/>
        <a:buSzTx/>
        <a:buFont typeface="Arial"/>
        <a:buChar char="–"/>
        <a:defRPr sz="1178" kern="1200">
          <a:solidFill>
            <a:schemeClr val="tx1"/>
          </a:solidFill>
          <a:latin typeface="Arial"/>
          <a:ea typeface="+mn-ea"/>
          <a:cs typeface="Arial"/>
        </a:defRPr>
      </a:lvl4pPr>
      <a:lvl5pPr marL="1095702" marR="0" indent="-197944" algn="l" defTabSz="1462044" rtl="0" eaLnBrk="1" fontAlgn="auto" latinLnBrk="0" hangingPunct="1">
        <a:lnSpc>
          <a:spcPct val="100000"/>
        </a:lnSpc>
        <a:spcBef>
          <a:spcPct val="20000"/>
        </a:spcBef>
        <a:spcAft>
          <a:spcPts val="0"/>
        </a:spcAft>
        <a:buClrTx/>
        <a:buSzTx/>
        <a:buFont typeface="Arial"/>
        <a:buChar char="»"/>
        <a:tabLst/>
        <a:defRPr sz="1178" kern="1200">
          <a:solidFill>
            <a:schemeClr val="tx1"/>
          </a:solidFill>
          <a:latin typeface="Arial"/>
          <a:ea typeface="+mn-ea"/>
          <a:cs typeface="Arial"/>
        </a:defRPr>
      </a:lvl5pPr>
      <a:lvl6pPr marL="8041240" indent="-731022" algn="l" defTabSz="1462044" rtl="0" eaLnBrk="1" latinLnBrk="0" hangingPunct="1">
        <a:spcBef>
          <a:spcPct val="20000"/>
        </a:spcBef>
        <a:buFont typeface="Arial"/>
        <a:buChar char="•"/>
        <a:defRPr sz="6382" kern="1200">
          <a:solidFill>
            <a:schemeClr val="tx1"/>
          </a:solidFill>
          <a:latin typeface="+mn-lt"/>
          <a:ea typeface="+mn-ea"/>
          <a:cs typeface="+mn-cs"/>
        </a:defRPr>
      </a:lvl6pPr>
      <a:lvl7pPr marL="9503284" indent="-731022" algn="l" defTabSz="1462044" rtl="0" eaLnBrk="1" latinLnBrk="0" hangingPunct="1">
        <a:spcBef>
          <a:spcPct val="20000"/>
        </a:spcBef>
        <a:buFont typeface="Arial"/>
        <a:buChar char="•"/>
        <a:defRPr sz="6382" kern="1200">
          <a:solidFill>
            <a:schemeClr val="tx1"/>
          </a:solidFill>
          <a:latin typeface="+mn-lt"/>
          <a:ea typeface="+mn-ea"/>
          <a:cs typeface="+mn-cs"/>
        </a:defRPr>
      </a:lvl7pPr>
      <a:lvl8pPr marL="10965328" indent="-731022" algn="l" defTabSz="1462044" rtl="0" eaLnBrk="1" latinLnBrk="0" hangingPunct="1">
        <a:spcBef>
          <a:spcPct val="20000"/>
        </a:spcBef>
        <a:buFont typeface="Arial"/>
        <a:buChar char="•"/>
        <a:defRPr sz="6382" kern="1200">
          <a:solidFill>
            <a:schemeClr val="tx1"/>
          </a:solidFill>
          <a:latin typeface="+mn-lt"/>
          <a:ea typeface="+mn-ea"/>
          <a:cs typeface="+mn-cs"/>
        </a:defRPr>
      </a:lvl8pPr>
      <a:lvl9pPr marL="12427371" indent="-731022" algn="l" defTabSz="1462044" rtl="0" eaLnBrk="1" latinLnBrk="0" hangingPunct="1">
        <a:spcBef>
          <a:spcPct val="20000"/>
        </a:spcBef>
        <a:buFont typeface="Arial"/>
        <a:buChar char="•"/>
        <a:defRPr sz="6382" kern="1200">
          <a:solidFill>
            <a:schemeClr val="tx1"/>
          </a:solidFill>
          <a:latin typeface="+mn-lt"/>
          <a:ea typeface="+mn-ea"/>
          <a:cs typeface="+mn-cs"/>
        </a:defRPr>
      </a:lvl9pPr>
    </p:bodyStyle>
    <p:otherStyle>
      <a:defPPr>
        <a:defRPr lang="en-US"/>
      </a:defPPr>
      <a:lvl1pPr marL="0" algn="l" defTabSz="1462044" rtl="0" eaLnBrk="1" latinLnBrk="0" hangingPunct="1">
        <a:defRPr sz="5793" kern="1200">
          <a:solidFill>
            <a:schemeClr val="tx1"/>
          </a:solidFill>
          <a:latin typeface="+mn-lt"/>
          <a:ea typeface="+mn-ea"/>
          <a:cs typeface="+mn-cs"/>
        </a:defRPr>
      </a:lvl1pPr>
      <a:lvl2pPr marL="1462044" algn="l" defTabSz="1462044" rtl="0" eaLnBrk="1" latinLnBrk="0" hangingPunct="1">
        <a:defRPr sz="5793" kern="1200">
          <a:solidFill>
            <a:schemeClr val="tx1"/>
          </a:solidFill>
          <a:latin typeface="+mn-lt"/>
          <a:ea typeface="+mn-ea"/>
          <a:cs typeface="+mn-cs"/>
        </a:defRPr>
      </a:lvl2pPr>
      <a:lvl3pPr marL="2924087" algn="l" defTabSz="1462044" rtl="0" eaLnBrk="1" latinLnBrk="0" hangingPunct="1">
        <a:defRPr sz="5793" kern="1200">
          <a:solidFill>
            <a:schemeClr val="tx1"/>
          </a:solidFill>
          <a:latin typeface="+mn-lt"/>
          <a:ea typeface="+mn-ea"/>
          <a:cs typeface="+mn-cs"/>
        </a:defRPr>
      </a:lvl3pPr>
      <a:lvl4pPr marL="4386131" algn="l" defTabSz="1462044" rtl="0" eaLnBrk="1" latinLnBrk="0" hangingPunct="1">
        <a:defRPr sz="5793" kern="1200">
          <a:solidFill>
            <a:schemeClr val="tx1"/>
          </a:solidFill>
          <a:latin typeface="+mn-lt"/>
          <a:ea typeface="+mn-ea"/>
          <a:cs typeface="+mn-cs"/>
        </a:defRPr>
      </a:lvl4pPr>
      <a:lvl5pPr marL="5848174" algn="l" defTabSz="1462044" rtl="0" eaLnBrk="1" latinLnBrk="0" hangingPunct="1">
        <a:defRPr sz="5793" kern="1200">
          <a:solidFill>
            <a:schemeClr val="tx1"/>
          </a:solidFill>
          <a:latin typeface="+mn-lt"/>
          <a:ea typeface="+mn-ea"/>
          <a:cs typeface="+mn-cs"/>
        </a:defRPr>
      </a:lvl5pPr>
      <a:lvl6pPr marL="7310219" algn="l" defTabSz="1462044" rtl="0" eaLnBrk="1" latinLnBrk="0" hangingPunct="1">
        <a:defRPr sz="5793" kern="1200">
          <a:solidFill>
            <a:schemeClr val="tx1"/>
          </a:solidFill>
          <a:latin typeface="+mn-lt"/>
          <a:ea typeface="+mn-ea"/>
          <a:cs typeface="+mn-cs"/>
        </a:defRPr>
      </a:lvl6pPr>
      <a:lvl7pPr marL="8772262" algn="l" defTabSz="1462044" rtl="0" eaLnBrk="1" latinLnBrk="0" hangingPunct="1">
        <a:defRPr sz="5793" kern="1200">
          <a:solidFill>
            <a:schemeClr val="tx1"/>
          </a:solidFill>
          <a:latin typeface="+mn-lt"/>
          <a:ea typeface="+mn-ea"/>
          <a:cs typeface="+mn-cs"/>
        </a:defRPr>
      </a:lvl7pPr>
      <a:lvl8pPr marL="10234306" algn="l" defTabSz="1462044" rtl="0" eaLnBrk="1" latinLnBrk="0" hangingPunct="1">
        <a:defRPr sz="5793" kern="1200">
          <a:solidFill>
            <a:schemeClr val="tx1"/>
          </a:solidFill>
          <a:latin typeface="+mn-lt"/>
          <a:ea typeface="+mn-ea"/>
          <a:cs typeface="+mn-cs"/>
        </a:defRPr>
      </a:lvl8pPr>
      <a:lvl9pPr marL="11696349" algn="l" defTabSz="1462044" rtl="0" eaLnBrk="1" latinLnBrk="0" hangingPunct="1">
        <a:defRPr sz="5793"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9.jp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TextBox 18">
            <a:extLst>
              <a:ext uri="{FF2B5EF4-FFF2-40B4-BE49-F238E27FC236}">
                <a16:creationId xmlns:a16="http://schemas.microsoft.com/office/drawing/2014/main" id="{7CFB7329-4E68-8A4E-98D0-354C410128D3}"/>
              </a:ext>
            </a:extLst>
          </p:cNvPr>
          <p:cNvSpPr txBox="1"/>
          <p:nvPr/>
        </p:nvSpPr>
        <p:spPr>
          <a:xfrm>
            <a:off x="40709850" y="30706073"/>
            <a:ext cx="7021133" cy="1061829"/>
          </a:xfrm>
          <a:prstGeom prst="rect">
            <a:avLst/>
          </a:prstGeom>
          <a:noFill/>
        </p:spPr>
        <p:txBody>
          <a:bodyPr wrap="square" rtlCol="0">
            <a:spAutoFit/>
          </a:bodyPr>
          <a:lstStyle/>
          <a:p>
            <a:pPr algn="r"/>
            <a:r>
              <a:rPr lang="en-US" sz="2100" dirty="0">
                <a:latin typeface="Arial" panose="020B0604020202020204" pitchFamily="34" charset="0"/>
                <a:cs typeface="Arial" panose="020B0604020202020204" pitchFamily="34" charset="0"/>
              </a:rPr>
              <a:t>Presented at CROI 2025 </a:t>
            </a:r>
          </a:p>
          <a:p>
            <a:pPr algn="r"/>
            <a:r>
              <a:rPr lang="en-US" sz="2100" dirty="0">
                <a:latin typeface="Arial" panose="020B0604020202020204" pitchFamily="34" charset="0"/>
                <a:cs typeface="Arial" panose="020B0604020202020204" pitchFamily="34" charset="0"/>
              </a:rPr>
              <a:t>San Francisco, California, March 9–12</a:t>
            </a:r>
          </a:p>
          <a:p>
            <a:pPr algn="r"/>
            <a:r>
              <a:rPr lang="en-US" sz="2100" dirty="0">
                <a:latin typeface="Arial" panose="020B0604020202020204" pitchFamily="34" charset="0"/>
                <a:cs typeface="Arial" panose="020B0604020202020204" pitchFamily="34" charset="0"/>
              </a:rPr>
              <a:t>Poster Number:</a:t>
            </a:r>
            <a:r>
              <a:rPr lang="en-US" sz="2100" dirty="0">
                <a:solidFill>
                  <a:srgbClr val="FF0000"/>
                </a:solidFill>
                <a:latin typeface="Arial" panose="020B0604020202020204" pitchFamily="34" charset="0"/>
                <a:cs typeface="Arial" panose="020B0604020202020204" pitchFamily="34" charset="0"/>
              </a:rPr>
              <a:t> </a:t>
            </a:r>
            <a:r>
              <a:rPr lang="en-US" sz="2100" dirty="0">
                <a:latin typeface="Arial" panose="020B0604020202020204" pitchFamily="34" charset="0"/>
                <a:cs typeface="Arial" panose="020B0604020202020204" pitchFamily="34" charset="0"/>
              </a:rPr>
              <a:t>####</a:t>
            </a:r>
          </a:p>
        </p:txBody>
      </p:sp>
      <p:cxnSp>
        <p:nvCxnSpPr>
          <p:cNvPr id="20" name="Straight Connector 19">
            <a:extLst>
              <a:ext uri="{FF2B5EF4-FFF2-40B4-BE49-F238E27FC236}">
                <a16:creationId xmlns:a16="http://schemas.microsoft.com/office/drawing/2014/main" id="{E9B806DB-AF11-F048-86D6-BDD251B2AAF5}"/>
              </a:ext>
            </a:extLst>
          </p:cNvPr>
          <p:cNvCxnSpPr>
            <a:cxnSpLocks/>
          </p:cNvCxnSpPr>
          <p:nvPr/>
        </p:nvCxnSpPr>
        <p:spPr>
          <a:xfrm>
            <a:off x="1646618" y="30273182"/>
            <a:ext cx="46084364" cy="0"/>
          </a:xfrm>
          <a:prstGeom prst="line">
            <a:avLst/>
          </a:prstGeom>
          <a:ln w="57150">
            <a:solidFill>
              <a:schemeClr val="tx2"/>
            </a:solidFill>
          </a:ln>
          <a:effectLst/>
        </p:spPr>
        <p:style>
          <a:lnRef idx="2">
            <a:schemeClr val="accent1"/>
          </a:lnRef>
          <a:fillRef idx="0">
            <a:schemeClr val="accent1"/>
          </a:fillRef>
          <a:effectRef idx="1">
            <a:schemeClr val="accent1"/>
          </a:effectRef>
          <a:fontRef idx="minor">
            <a:schemeClr val="tx1"/>
          </a:fontRef>
        </p:style>
      </p:cxnSp>
      <p:pic>
        <p:nvPicPr>
          <p:cNvPr id="6" name="Picture 5">
            <a:extLst>
              <a:ext uri="{FF2B5EF4-FFF2-40B4-BE49-F238E27FC236}">
                <a16:creationId xmlns:a16="http://schemas.microsoft.com/office/drawing/2014/main" id="{5124ED21-050A-344D-9F93-342AE78E4032}"/>
              </a:ext>
            </a:extLst>
          </p:cNvPr>
          <p:cNvPicPr>
            <a:picLocks noChangeAspect="1"/>
          </p:cNvPicPr>
          <p:nvPr/>
        </p:nvPicPr>
        <p:blipFill rotWithShape="1">
          <a:blip r:embed="rId3">
            <a:extLst>
              <a:ext uri="{28A0092B-C50C-407E-A947-70E740481C1C}">
                <a14:useLocalDpi xmlns:a14="http://schemas.microsoft.com/office/drawing/2010/main" val="0"/>
              </a:ext>
            </a:extLst>
          </a:blip>
          <a:srcRect l="7550" t="45595" r="7758" b="24335"/>
          <a:stretch/>
        </p:blipFill>
        <p:spPr>
          <a:xfrm>
            <a:off x="17202555" y="5812769"/>
            <a:ext cx="30528427" cy="6225359"/>
          </a:xfrm>
          <a:prstGeom prst="rect">
            <a:avLst/>
          </a:prstGeom>
        </p:spPr>
      </p:pic>
      <p:sp>
        <p:nvSpPr>
          <p:cNvPr id="7" name="TextBox 6">
            <a:extLst>
              <a:ext uri="{FF2B5EF4-FFF2-40B4-BE49-F238E27FC236}">
                <a16:creationId xmlns:a16="http://schemas.microsoft.com/office/drawing/2014/main" id="{3686AA82-9543-4E44-9E5E-6E61AFC05E48}"/>
              </a:ext>
            </a:extLst>
          </p:cNvPr>
          <p:cNvSpPr txBox="1"/>
          <p:nvPr/>
        </p:nvSpPr>
        <p:spPr>
          <a:xfrm>
            <a:off x="18685195" y="6803673"/>
            <a:ext cx="27563147" cy="4154984"/>
          </a:xfrm>
          <a:prstGeom prst="rect">
            <a:avLst/>
          </a:prstGeom>
          <a:noFill/>
        </p:spPr>
        <p:txBody>
          <a:bodyPr wrap="square" rtlCol="0">
            <a:spAutoFit/>
          </a:bodyPr>
          <a:lstStyle/>
          <a:p>
            <a:pPr algn="ct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Place the main finding of your study in this shaded box to give attendees a quick understanding of the study. Emphasize important words with </a:t>
            </a:r>
            <a:r>
              <a:rPr lang="en-US" sz="8800" b="1" dirty="0">
                <a:solidFill>
                  <a:schemeClr val="bg1"/>
                </a:solidFill>
                <a:latin typeface="Arial" panose="020B0604020202020204" pitchFamily="34" charset="0"/>
                <a:ea typeface="Roboto" panose="02000000000000000000" pitchFamily="2" charset="0"/>
                <a:cs typeface="Arial" panose="020B0604020202020204" pitchFamily="34" charset="0"/>
              </a:rPr>
              <a:t>bold</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or </a:t>
            </a:r>
            <a:r>
              <a:rPr lang="en-US" sz="8800" i="1" dirty="0">
                <a:solidFill>
                  <a:schemeClr val="bg1"/>
                </a:solidFill>
                <a:latin typeface="Arial" panose="020B0604020202020204" pitchFamily="34" charset="0"/>
                <a:ea typeface="Roboto" panose="02000000000000000000" pitchFamily="2" charset="0"/>
                <a:cs typeface="Arial" panose="020B0604020202020204" pitchFamily="34" charset="0"/>
              </a:rPr>
              <a:t>italic</a:t>
            </a:r>
            <a:r>
              <a:rPr lang="en-US" sz="8800" dirty="0">
                <a:solidFill>
                  <a:schemeClr val="bg1"/>
                </a:solidFill>
                <a:latin typeface="Arial" panose="020B0604020202020204" pitchFamily="34" charset="0"/>
                <a:ea typeface="Roboto" panose="02000000000000000000" pitchFamily="2" charset="0"/>
                <a:cs typeface="Arial" panose="020B0604020202020204" pitchFamily="34" charset="0"/>
              </a:rPr>
              <a:t> font.</a:t>
            </a:r>
            <a:endParaRPr lang="en-US" sz="6000" b="1" dirty="0">
              <a:solidFill>
                <a:schemeClr val="bg1"/>
              </a:solidFill>
              <a:latin typeface="Arial" panose="020B0604020202020204" pitchFamily="34" charset="0"/>
              <a:cs typeface="Arial" panose="020B0604020202020204" pitchFamily="34" charset="0"/>
            </a:endParaRPr>
          </a:p>
        </p:txBody>
      </p:sp>
      <p:sp>
        <p:nvSpPr>
          <p:cNvPr id="8" name="Title 1">
            <a:extLst>
              <a:ext uri="{FF2B5EF4-FFF2-40B4-BE49-F238E27FC236}">
                <a16:creationId xmlns:a16="http://schemas.microsoft.com/office/drawing/2014/main" id="{BF46B2EA-6E87-884D-8A17-D2232CEC943F}"/>
              </a:ext>
            </a:extLst>
          </p:cNvPr>
          <p:cNvSpPr txBox="1">
            <a:spLocks/>
          </p:cNvSpPr>
          <p:nvPr/>
        </p:nvSpPr>
        <p:spPr>
          <a:xfrm>
            <a:off x="1599875" y="1199931"/>
            <a:ext cx="36248377" cy="2242627"/>
          </a:xfrm>
          <a:prstGeom prst="rect">
            <a:avLst/>
          </a:prstGeom>
        </p:spPr>
        <p:txBody>
          <a:bodyPr>
            <a:normAutofit/>
          </a:bodyPr>
          <a:lstStyle>
            <a:lvl1pPr algn="l" defTabSz="3108960" rtl="0" eaLnBrk="1" latinLnBrk="0" hangingPunct="1">
              <a:lnSpc>
                <a:spcPct val="90000"/>
              </a:lnSpc>
              <a:spcBef>
                <a:spcPct val="0"/>
              </a:spcBef>
              <a:buNone/>
              <a:defRPr sz="14960" kern="1200">
                <a:solidFill>
                  <a:schemeClr val="tx1"/>
                </a:solidFill>
                <a:latin typeface="+mj-lt"/>
                <a:ea typeface="+mj-ea"/>
                <a:cs typeface="+mj-cs"/>
              </a:defRPr>
            </a:lvl1pPr>
          </a:lstStyle>
          <a:p>
            <a:pPr>
              <a:lnSpc>
                <a:spcPts val="7000"/>
              </a:lnSpc>
            </a:pPr>
            <a:r>
              <a:rPr lang="en-US" sz="6600" b="1" dirty="0">
                <a:solidFill>
                  <a:schemeClr val="tx2"/>
                </a:solidFill>
                <a:latin typeface="Arial" panose="020B0604020202020204" pitchFamily="34" charset="0"/>
                <a:cs typeface="Arial" panose="020B0604020202020204" pitchFamily="34" charset="0"/>
              </a:rPr>
              <a:t>Insert the title of your poster here. Insert the title of your poster here. Insert the title of your poster here. Insert the title of your poster here. Insert the title of your poster here.</a:t>
            </a:r>
          </a:p>
        </p:txBody>
      </p:sp>
      <p:sp>
        <p:nvSpPr>
          <p:cNvPr id="9" name="Title Placeholder 1">
            <a:extLst>
              <a:ext uri="{FF2B5EF4-FFF2-40B4-BE49-F238E27FC236}">
                <a16:creationId xmlns:a16="http://schemas.microsoft.com/office/drawing/2014/main" id="{F2D5CC0E-76F2-6045-A5AE-ADDACFAD9924}"/>
              </a:ext>
            </a:extLst>
          </p:cNvPr>
          <p:cNvSpPr txBox="1">
            <a:spLocks/>
          </p:cNvSpPr>
          <p:nvPr/>
        </p:nvSpPr>
        <p:spPr>
          <a:xfrm>
            <a:off x="1440847" y="3312956"/>
            <a:ext cx="38954117" cy="1792007"/>
          </a:xfrm>
          <a:prstGeom prst="rect">
            <a:avLst/>
          </a:prstGeom>
        </p:spPr>
        <p:txBody>
          <a:bodyPr vert="horz" lIns="297829" tIns="148915" rIns="297829" bIns="148915" rtlCol="0" anchor="t">
            <a:noAutofit/>
          </a:bodyPr>
          <a:lstStyle/>
          <a:p>
            <a:pPr>
              <a:lnSpc>
                <a:spcPct val="120000"/>
              </a:lnSpc>
            </a:pPr>
            <a:r>
              <a:rPr lang="en-US" sz="3200" b="1" dirty="0">
                <a:solidFill>
                  <a:schemeClr val="tx2"/>
                </a:solidFill>
                <a:latin typeface="Arial" panose="020B0604020202020204" pitchFamily="34" charset="0"/>
                <a:cs typeface="Arial" panose="020B0604020202020204" pitchFamily="34" charset="0"/>
              </a:rPr>
              <a:t>Author 1 First Name Middle Initial Last Name</a:t>
            </a:r>
            <a:r>
              <a:rPr lang="en-US" sz="3200" baseline="30000" dirty="0">
                <a:solidFill>
                  <a:schemeClr val="tx2"/>
                </a:solidFill>
                <a:latin typeface="Arial" panose="020B0604020202020204" pitchFamily="34" charset="0"/>
                <a:cs typeface="Arial" panose="020B0604020202020204" pitchFamily="34" charset="0"/>
              </a:rPr>
              <a:t>1</a:t>
            </a:r>
            <a:r>
              <a:rPr lang="en-US" sz="3200" dirty="0">
                <a:solidFill>
                  <a:schemeClr val="tx2"/>
                </a:solidFill>
                <a:latin typeface="Arial" panose="020B0604020202020204" pitchFamily="34" charset="0"/>
                <a:cs typeface="Arial" panose="020B0604020202020204" pitchFamily="34" charset="0"/>
              </a:rPr>
              <a:t>, Author 2 First Name Middle Initial Last Name</a:t>
            </a:r>
            <a:r>
              <a:rPr lang="en-US" sz="3200" baseline="30000" dirty="0">
                <a:solidFill>
                  <a:schemeClr val="tx2"/>
                </a:solidFill>
                <a:latin typeface="Arial" panose="020B0604020202020204" pitchFamily="34" charset="0"/>
                <a:cs typeface="Arial" panose="020B0604020202020204" pitchFamily="34" charset="0"/>
              </a:rPr>
              <a:t> 2</a:t>
            </a:r>
            <a:r>
              <a:rPr lang="en-US" sz="3200" dirty="0">
                <a:solidFill>
                  <a:schemeClr val="tx2"/>
                </a:solidFill>
                <a:latin typeface="Arial" panose="020B0604020202020204" pitchFamily="34" charset="0"/>
                <a:cs typeface="Arial" panose="020B0604020202020204" pitchFamily="34" charset="0"/>
              </a:rPr>
              <a:t>, Author 3 First Name Middle Initial Last Name</a:t>
            </a:r>
            <a:r>
              <a:rPr lang="en-US" sz="3200" baseline="30000" dirty="0">
                <a:solidFill>
                  <a:schemeClr val="tx2"/>
                </a:solidFill>
                <a:latin typeface="Arial" panose="020B0604020202020204" pitchFamily="34" charset="0"/>
                <a:cs typeface="Arial" panose="020B0604020202020204" pitchFamily="34" charset="0"/>
              </a:rPr>
              <a:t> 3</a:t>
            </a:r>
            <a:r>
              <a:rPr lang="en-US" sz="3200" dirty="0">
                <a:solidFill>
                  <a:schemeClr val="tx2"/>
                </a:solidFill>
                <a:latin typeface="Arial" panose="020B0604020202020204" pitchFamily="34" charset="0"/>
                <a:cs typeface="Arial" panose="020B0604020202020204" pitchFamily="34" charset="0"/>
              </a:rPr>
              <a:t> for the Research Group Name (</a:t>
            </a:r>
            <a:r>
              <a:rPr lang="en-US" sz="3200" b="1" dirty="0">
                <a:solidFill>
                  <a:schemeClr val="tx2"/>
                </a:solidFill>
                <a:latin typeface="Arial" panose="020B0604020202020204" pitchFamily="34" charset="0"/>
                <a:cs typeface="Arial" panose="020B0604020202020204" pitchFamily="34" charset="0"/>
              </a:rPr>
              <a:t>Bold presenting author’s name</a:t>
            </a:r>
            <a:r>
              <a:rPr lang="en-US" sz="3200" dirty="0">
                <a:solidFill>
                  <a:schemeClr val="tx2"/>
                </a:solidFill>
                <a:latin typeface="Arial" panose="020B0604020202020204" pitchFamily="34" charset="0"/>
                <a:cs typeface="Arial" panose="020B0604020202020204" pitchFamily="34" charset="0"/>
              </a:rPr>
              <a:t>)</a:t>
            </a:r>
          </a:p>
          <a:p>
            <a:pPr>
              <a:lnSpc>
                <a:spcPct val="120000"/>
              </a:lnSpc>
            </a:pPr>
            <a:r>
              <a:rPr lang="en-US" sz="3200" baseline="30000" dirty="0">
                <a:solidFill>
                  <a:schemeClr val="tx2"/>
                </a:solidFill>
                <a:latin typeface="Arial" panose="020B0604020202020204" pitchFamily="34" charset="0"/>
                <a:cs typeface="Arial" panose="020B0604020202020204" pitchFamily="34" charset="0"/>
              </a:rPr>
              <a:t>1</a:t>
            </a:r>
            <a:r>
              <a:rPr lang="en-US" sz="3200" dirty="0">
                <a:solidFill>
                  <a:schemeClr val="tx2"/>
                </a:solidFill>
                <a:latin typeface="Arial" panose="020B0604020202020204" pitchFamily="34" charset="0"/>
                <a:cs typeface="Arial" panose="020B0604020202020204" pitchFamily="34" charset="0"/>
              </a:rPr>
              <a:t>Institution 1 Name, City, State (if US), Country, </a:t>
            </a:r>
            <a:r>
              <a:rPr lang="en-US" sz="3200" baseline="30000" dirty="0">
                <a:solidFill>
                  <a:schemeClr val="tx2"/>
                </a:solidFill>
                <a:latin typeface="Arial" panose="020B0604020202020204" pitchFamily="34" charset="0"/>
                <a:cs typeface="Arial" panose="020B0604020202020204" pitchFamily="34" charset="0"/>
              </a:rPr>
              <a:t>2</a:t>
            </a:r>
            <a:r>
              <a:rPr lang="en-US" sz="3200" dirty="0">
                <a:solidFill>
                  <a:schemeClr val="tx2"/>
                </a:solidFill>
                <a:latin typeface="Arial" panose="020B0604020202020204" pitchFamily="34" charset="0"/>
                <a:cs typeface="Arial" panose="020B0604020202020204" pitchFamily="34" charset="0"/>
              </a:rPr>
              <a:t>Insittution 2 Name, City, Country, </a:t>
            </a:r>
            <a:r>
              <a:rPr lang="en-US" sz="3200" baseline="30000" dirty="0">
                <a:solidFill>
                  <a:schemeClr val="tx2"/>
                </a:solidFill>
                <a:latin typeface="Arial" panose="020B0604020202020204" pitchFamily="34" charset="0"/>
                <a:cs typeface="Arial" panose="020B0604020202020204" pitchFamily="34" charset="0"/>
              </a:rPr>
              <a:t>3</a:t>
            </a:r>
            <a:r>
              <a:rPr lang="en-US" sz="3200" dirty="0">
                <a:solidFill>
                  <a:schemeClr val="tx2"/>
                </a:solidFill>
                <a:latin typeface="Arial" panose="020B0604020202020204" pitchFamily="34" charset="0"/>
                <a:cs typeface="Arial" panose="020B0604020202020204" pitchFamily="34" charset="0"/>
              </a:rPr>
              <a:t>Institution 3 Name, City, Country</a:t>
            </a:r>
          </a:p>
        </p:txBody>
      </p:sp>
      <p:sp>
        <p:nvSpPr>
          <p:cNvPr id="10" name="Text Placeholder 2">
            <a:extLst>
              <a:ext uri="{FF2B5EF4-FFF2-40B4-BE49-F238E27FC236}">
                <a16:creationId xmlns:a16="http://schemas.microsoft.com/office/drawing/2014/main" id="{A4A756CD-6CC7-7C48-AC09-FAE383FF4F5E}"/>
              </a:ext>
            </a:extLst>
          </p:cNvPr>
          <p:cNvSpPr txBox="1">
            <a:spLocks/>
          </p:cNvSpPr>
          <p:nvPr/>
        </p:nvSpPr>
        <p:spPr>
          <a:xfrm>
            <a:off x="1361334" y="5369427"/>
            <a:ext cx="8976591" cy="712720"/>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BACKGROUND</a:t>
            </a:r>
          </a:p>
        </p:txBody>
      </p:sp>
      <p:sp>
        <p:nvSpPr>
          <p:cNvPr id="11" name="Text Placeholder 2">
            <a:extLst>
              <a:ext uri="{FF2B5EF4-FFF2-40B4-BE49-F238E27FC236}">
                <a16:creationId xmlns:a16="http://schemas.microsoft.com/office/drawing/2014/main" id="{5829D570-1004-4E4D-802F-FFC56454B3D2}"/>
              </a:ext>
            </a:extLst>
          </p:cNvPr>
          <p:cNvSpPr txBox="1">
            <a:spLocks/>
          </p:cNvSpPr>
          <p:nvPr/>
        </p:nvSpPr>
        <p:spPr>
          <a:xfrm>
            <a:off x="1361334" y="6381934"/>
            <a:ext cx="14170826" cy="6062316"/>
          </a:xfrm>
          <a:prstGeom prst="rect">
            <a:avLst/>
          </a:prstGeom>
        </p:spPr>
        <p:txBody>
          <a:bodyPr vert="horz" wrap="square" lIns="297829" tIns="148915" rIns="297829" bIns="148915" rtlCol="0">
            <a:spAutoFit/>
          </a:bodyPr>
          <a:lstStyle/>
          <a:p>
            <a:pPr>
              <a:spcBef>
                <a:spcPct val="20000"/>
              </a:spcBef>
              <a:defRPr/>
            </a:pPr>
            <a:r>
              <a:rPr lang="en-US" sz="3600" dirty="0">
                <a:latin typeface="Arial" panose="020B0604020202020204" pitchFamily="34" charset="0"/>
                <a:cs typeface="Arial" panose="020B0604020202020204" pitchFamily="34" charset="0"/>
              </a:rPr>
              <a:t>Lorem ipsum id </a:t>
            </a:r>
            <a:r>
              <a:rPr lang="en-US" sz="3600" dirty="0" err="1">
                <a:latin typeface="Arial" panose="020B0604020202020204" pitchFamily="34" charset="0"/>
                <a:cs typeface="Arial" panose="020B0604020202020204" pitchFamily="34" charset="0"/>
              </a:rPr>
              <a:t>sollicitudin</a:t>
            </a:r>
            <a:r>
              <a:rPr lang="en-US" sz="3600" dirty="0">
                <a:latin typeface="Arial" panose="020B0604020202020204" pitchFamily="34" charset="0"/>
                <a:cs typeface="Arial" panose="020B0604020202020204" pitchFamily="34" charset="0"/>
              </a:rPr>
              <a:t>.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consectetur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elit</a:t>
            </a:r>
            <a:r>
              <a:rPr lang="en-US" sz="3600" dirty="0">
                <a:latin typeface="Arial" panose="020B0604020202020204" pitchFamily="34" charset="0"/>
                <a:cs typeface="Arial" panose="020B0604020202020204" pitchFamily="34" charset="0"/>
              </a:rPr>
              <a:t>. Maecenas a </a:t>
            </a:r>
            <a:r>
              <a:rPr lang="en-US" sz="3600" dirty="0" err="1">
                <a:latin typeface="Arial" panose="020B0604020202020204" pitchFamily="34" charset="0"/>
                <a:cs typeface="Arial" panose="020B0604020202020204" pitchFamily="34" charset="0"/>
              </a:rPr>
              <a:t>massa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urna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Nunc</a:t>
            </a:r>
            <a:r>
              <a:rPr lang="en-US" sz="3600" dirty="0">
                <a:latin typeface="Arial" panose="020B0604020202020204" pitchFamily="34" charset="0"/>
                <a:cs typeface="Arial" panose="020B0604020202020204" pitchFamily="34" charset="0"/>
              </a:rPr>
              <a:t> vitae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consequat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nibh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est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tempor</a:t>
            </a:r>
            <a:r>
              <a:rPr lang="en-US" sz="3600" dirty="0">
                <a:latin typeface="Arial" panose="020B0604020202020204" pitchFamily="34" charset="0"/>
                <a:cs typeface="Arial" panose="020B0604020202020204" pitchFamily="34" charset="0"/>
              </a:rPr>
              <a:t> sem. </a:t>
            </a:r>
            <a:r>
              <a:rPr lang="en-US" sz="3600" dirty="0" err="1">
                <a:latin typeface="Arial" panose="020B0604020202020204" pitchFamily="34" charset="0"/>
                <a:cs typeface="Arial" panose="020B0604020202020204" pitchFamily="34" charset="0"/>
              </a:rPr>
              <a:t>Phasellus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eget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purus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suscipit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blandit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quis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leo</a:t>
            </a:r>
            <a:r>
              <a:rPr lang="en-US" sz="3600" dirty="0">
                <a:latin typeface="Arial" panose="020B0604020202020204" pitchFamily="34" charset="0"/>
                <a:cs typeface="Arial" panose="020B0604020202020204" pitchFamily="34" charset="0"/>
              </a:rPr>
              <a:t>. Class </a:t>
            </a:r>
            <a:r>
              <a:rPr lang="en-US" sz="3600" dirty="0" err="1">
                <a:latin typeface="Arial" panose="020B0604020202020204" pitchFamily="34" charset="0"/>
                <a:cs typeface="Arial" panose="020B0604020202020204" pitchFamily="34" charset="0"/>
              </a:rPr>
              <a:t>aptent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taciti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sociosqu</a:t>
            </a:r>
            <a:r>
              <a:rPr lang="en-US" sz="3600" dirty="0">
                <a:latin typeface="Arial" panose="020B0604020202020204" pitchFamily="34" charset="0"/>
                <a:cs typeface="Arial" panose="020B0604020202020204" pitchFamily="34" charset="0"/>
              </a:rPr>
              <a:t> ad </a:t>
            </a:r>
            <a:r>
              <a:rPr lang="en-US" sz="3600" dirty="0" err="1">
                <a:latin typeface="Arial" panose="020B0604020202020204" pitchFamily="34" charset="0"/>
                <a:cs typeface="Arial" panose="020B0604020202020204" pitchFamily="34" charset="0"/>
              </a:rPr>
              <a:t>litora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torquent</a:t>
            </a:r>
            <a:r>
              <a:rPr lang="en-US" sz="3600" dirty="0">
                <a:latin typeface="Arial" panose="020B0604020202020204" pitchFamily="34" charset="0"/>
                <a:cs typeface="Arial" panose="020B0604020202020204" pitchFamily="34" charset="0"/>
              </a:rPr>
              <a:t> per </a:t>
            </a:r>
            <a:r>
              <a:rPr lang="en-US" sz="3600" dirty="0" err="1">
                <a:latin typeface="Arial" panose="020B0604020202020204" pitchFamily="34" charset="0"/>
                <a:cs typeface="Arial" panose="020B0604020202020204" pitchFamily="34" charset="0"/>
              </a:rPr>
              <a:t>conubia</a:t>
            </a:r>
            <a:r>
              <a:rPr lang="en-US" sz="3600" dirty="0">
                <a:latin typeface="Arial" panose="020B0604020202020204" pitchFamily="34" charset="0"/>
                <a:cs typeface="Arial" panose="020B0604020202020204" pitchFamily="34" charset="0"/>
              </a:rPr>
              <a:t> nostra, per </a:t>
            </a:r>
            <a:r>
              <a:rPr lang="en-US" sz="3600" dirty="0" err="1">
                <a:latin typeface="Arial" panose="020B0604020202020204" pitchFamily="34" charset="0"/>
                <a:cs typeface="Arial" panose="020B0604020202020204" pitchFamily="34" charset="0"/>
              </a:rPr>
              <a:t>inceptos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himenaeos</a:t>
            </a:r>
            <a:r>
              <a:rPr lang="en-US" sz="3600" dirty="0">
                <a:latin typeface="Arial" panose="020B0604020202020204" pitchFamily="34" charset="0"/>
                <a:cs typeface="Arial" panose="020B0604020202020204" pitchFamily="34" charset="0"/>
              </a:rPr>
              <a:t>. </a:t>
            </a:r>
          </a:p>
          <a:p>
            <a:pPr>
              <a:spcBef>
                <a:spcPct val="20000"/>
              </a:spcBef>
              <a:defRPr/>
            </a:pPr>
            <a:endParaRPr lang="en-US" sz="3600" dirty="0">
              <a:latin typeface="Arial" panose="020B0604020202020204" pitchFamily="34" charset="0"/>
              <a:cs typeface="Arial" panose="020B0604020202020204" pitchFamily="34" charset="0"/>
            </a:endParaRPr>
          </a:p>
          <a:p>
            <a:pPr lvl="0">
              <a:spcBef>
                <a:spcPct val="20000"/>
              </a:spcBef>
              <a:defRPr/>
            </a:pPr>
            <a:r>
              <a:rPr lang="en-US" sz="3600" dirty="0">
                <a:latin typeface="Arial" panose="020B0604020202020204" pitchFamily="34" charset="0"/>
                <a:cs typeface="Arial" panose="020B0604020202020204" pitchFamily="34" charset="0"/>
              </a:rPr>
              <a:t>Sed gravida </a:t>
            </a:r>
            <a:r>
              <a:rPr lang="en-US" sz="3600" dirty="0" err="1">
                <a:latin typeface="Arial" panose="020B0604020202020204" pitchFamily="34" charset="0"/>
                <a:cs typeface="Arial" panose="020B0604020202020204" pitchFamily="34" charset="0"/>
              </a:rPr>
              <a:t>risus</a:t>
            </a:r>
            <a:r>
              <a:rPr lang="en-US" sz="3600" dirty="0">
                <a:latin typeface="Arial" panose="020B0604020202020204" pitchFamily="34" charset="0"/>
                <a:cs typeface="Arial" panose="020B0604020202020204" pitchFamily="34" charset="0"/>
              </a:rPr>
              <a:t> sed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imperdiet</a:t>
            </a:r>
            <a:r>
              <a:rPr lang="en-US" sz="3600" dirty="0">
                <a:latin typeface="Arial" panose="020B0604020202020204" pitchFamily="34" charset="0"/>
                <a:cs typeface="Arial" panose="020B0604020202020204" pitchFamily="34" charset="0"/>
              </a:rPr>
              <a:t> a auctor </a:t>
            </a:r>
            <a:r>
              <a:rPr lang="en-US" sz="3600" dirty="0" err="1">
                <a:latin typeface="Arial" panose="020B0604020202020204" pitchFamily="34" charset="0"/>
                <a:cs typeface="Arial" panose="020B0604020202020204" pitchFamily="34" charset="0"/>
              </a:rPr>
              <a:t>turpis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aliquam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Aliquam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molestie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risus</a:t>
            </a:r>
            <a:r>
              <a:rPr lang="en-US" sz="3600" dirty="0">
                <a:latin typeface="Arial" panose="020B0604020202020204" pitchFamily="34" charset="0"/>
                <a:cs typeface="Arial" panose="020B0604020202020204" pitchFamily="34" charset="0"/>
              </a:rPr>
              <a:t> in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mollis</a:t>
            </a:r>
            <a:r>
              <a:rPr lang="en-US" sz="3600" dirty="0">
                <a:latin typeface="Arial" panose="020B0604020202020204" pitchFamily="34" charset="0"/>
                <a:cs typeface="Arial" panose="020B0604020202020204" pitchFamily="34" charset="0"/>
              </a:rPr>
              <a:t> vel </a:t>
            </a:r>
            <a:r>
              <a:rPr lang="en-US" sz="3600" dirty="0" err="1">
                <a:latin typeface="Arial" panose="020B0604020202020204" pitchFamily="34" charset="0"/>
                <a:cs typeface="Arial" panose="020B0604020202020204" pitchFamily="34" charset="0"/>
              </a:rPr>
              <a:t>venenatis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erat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ullamcorper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Suspendisse</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lectus</a:t>
            </a:r>
            <a:r>
              <a:rPr lang="en-US" sz="3600" dirty="0">
                <a:latin typeface="Arial" panose="020B0604020202020204" pitchFamily="34" charset="0"/>
                <a:cs typeface="Arial" panose="020B0604020202020204" pitchFamily="34" charset="0"/>
              </a:rPr>
              <a:t> vitae ligula </a:t>
            </a:r>
            <a:r>
              <a:rPr lang="en-US" sz="3600" dirty="0" err="1">
                <a:latin typeface="Arial" panose="020B0604020202020204" pitchFamily="34" charset="0"/>
                <a:cs typeface="Arial" panose="020B0604020202020204" pitchFamily="34" charset="0"/>
              </a:rPr>
              <a:t>fringilla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Vivamus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nisl</a:t>
            </a:r>
            <a:r>
              <a:rPr lang="en-US" sz="3600" dirty="0">
                <a:latin typeface="Arial" panose="020B0604020202020204" pitchFamily="34" charset="0"/>
                <a:cs typeface="Arial" panose="020B0604020202020204" pitchFamily="34" charset="0"/>
              </a:rPr>
              <a:t> lorem, </a:t>
            </a:r>
            <a:r>
              <a:rPr lang="en-US" sz="3600" dirty="0" err="1">
                <a:latin typeface="Arial" panose="020B0604020202020204" pitchFamily="34" charset="0"/>
                <a:cs typeface="Arial" panose="020B0604020202020204" pitchFamily="34" charset="0"/>
              </a:rPr>
              <a:t>aliquam</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malesuada</a:t>
            </a:r>
            <a:r>
              <a:rPr lang="en-US" sz="3600" dirty="0">
                <a:latin typeface="Arial" panose="020B0604020202020204" pitchFamily="34" charset="0"/>
                <a:cs typeface="Arial" panose="020B0604020202020204" pitchFamily="34" charset="0"/>
              </a:rPr>
              <a:t> in, </a:t>
            </a:r>
            <a:r>
              <a:rPr lang="en-US" sz="3600" dirty="0" err="1">
                <a:latin typeface="Arial" panose="020B0604020202020204" pitchFamily="34" charset="0"/>
                <a:cs typeface="Arial" panose="020B0604020202020204" pitchFamily="34" charset="0"/>
              </a:rPr>
              <a:t>pharetr</a:t>
            </a:r>
            <a:r>
              <a:rPr lang="en-US" sz="3600" dirty="0">
                <a:latin typeface="Arial" panose="020B0604020202020204" pitchFamily="34" charset="0"/>
                <a:cs typeface="Arial" panose="020B0604020202020204" pitchFamily="34" charset="0"/>
              </a:rPr>
              <a:t>.</a:t>
            </a:r>
          </a:p>
        </p:txBody>
      </p:sp>
      <p:sp>
        <p:nvSpPr>
          <p:cNvPr id="12" name="Rectangle 11">
            <a:extLst>
              <a:ext uri="{FF2B5EF4-FFF2-40B4-BE49-F238E27FC236}">
                <a16:creationId xmlns:a16="http://schemas.microsoft.com/office/drawing/2014/main" id="{8EBDA959-6703-BD49-BAAD-87E573ACE179}"/>
              </a:ext>
            </a:extLst>
          </p:cNvPr>
          <p:cNvSpPr/>
          <p:nvPr/>
        </p:nvSpPr>
        <p:spPr>
          <a:xfrm>
            <a:off x="1646618" y="14552471"/>
            <a:ext cx="5675318" cy="4852750"/>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pic>
        <p:nvPicPr>
          <p:cNvPr id="13" name="Picture 12">
            <a:extLst>
              <a:ext uri="{FF2B5EF4-FFF2-40B4-BE49-F238E27FC236}">
                <a16:creationId xmlns:a16="http://schemas.microsoft.com/office/drawing/2014/main" id="{0669F6A3-E5A1-C045-A2E1-5E70316E94AC}"/>
              </a:ext>
            </a:extLst>
          </p:cNvPr>
          <p:cNvPicPr>
            <a:picLocks noChangeAspect="1"/>
          </p:cNvPicPr>
          <p:nvPr/>
        </p:nvPicPr>
        <p:blipFill>
          <a:blip r:embed="rId4"/>
          <a:srcRect/>
          <a:stretch/>
        </p:blipFill>
        <p:spPr>
          <a:xfrm>
            <a:off x="32918400" y="26824679"/>
            <a:ext cx="15195154" cy="3328462"/>
          </a:xfrm>
          <a:prstGeom prst="rect">
            <a:avLst/>
          </a:prstGeom>
        </p:spPr>
      </p:pic>
      <p:sp>
        <p:nvSpPr>
          <p:cNvPr id="14" name="Rectangle 13">
            <a:extLst>
              <a:ext uri="{FF2B5EF4-FFF2-40B4-BE49-F238E27FC236}">
                <a16:creationId xmlns:a16="http://schemas.microsoft.com/office/drawing/2014/main" id="{F4B51EEB-6C74-EC44-9FF2-B3AA12C063D9}"/>
              </a:ext>
            </a:extLst>
          </p:cNvPr>
          <p:cNvSpPr/>
          <p:nvPr/>
        </p:nvSpPr>
        <p:spPr>
          <a:xfrm>
            <a:off x="9294091" y="14552471"/>
            <a:ext cx="5675318" cy="4852750"/>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15" name="Rectangle 14">
            <a:extLst>
              <a:ext uri="{FF2B5EF4-FFF2-40B4-BE49-F238E27FC236}">
                <a16:creationId xmlns:a16="http://schemas.microsoft.com/office/drawing/2014/main" id="{784ACFD8-CF2D-7949-AA7F-245F31D2F8C1}"/>
              </a:ext>
            </a:extLst>
          </p:cNvPr>
          <p:cNvSpPr/>
          <p:nvPr/>
        </p:nvSpPr>
        <p:spPr>
          <a:xfrm>
            <a:off x="33481150" y="14175193"/>
            <a:ext cx="14249831" cy="12471436"/>
          </a:xfrm>
          <a:prstGeom prst="rect">
            <a:avLst/>
          </a:prstGeom>
          <a:solidFill>
            <a:schemeClr val="bg2">
              <a:lumMod val="60000"/>
              <a:lumOff val="40000"/>
            </a:schemeClr>
          </a:solidFill>
          <a:ln w="15875">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4000" b="1" dirty="0">
                <a:solidFill>
                  <a:schemeClr val="tx2"/>
                </a:solidFill>
              </a:rPr>
              <a:t>Photo, Graphic </a:t>
            </a:r>
          </a:p>
          <a:p>
            <a:pPr algn="ctr"/>
            <a:r>
              <a:rPr lang="en-US" sz="4000" b="1" dirty="0">
                <a:solidFill>
                  <a:schemeClr val="tx2"/>
                </a:solidFill>
              </a:rPr>
              <a:t>or Chart</a:t>
            </a:r>
          </a:p>
        </p:txBody>
      </p:sp>
      <p:sp>
        <p:nvSpPr>
          <p:cNvPr id="16" name="TextBox 15">
            <a:extLst>
              <a:ext uri="{FF2B5EF4-FFF2-40B4-BE49-F238E27FC236}">
                <a16:creationId xmlns:a16="http://schemas.microsoft.com/office/drawing/2014/main" id="{1F25FC59-9A20-2F47-99EA-BD808E2AEE37}"/>
              </a:ext>
            </a:extLst>
          </p:cNvPr>
          <p:cNvSpPr txBox="1"/>
          <p:nvPr/>
        </p:nvSpPr>
        <p:spPr>
          <a:xfrm>
            <a:off x="1646618" y="13631127"/>
            <a:ext cx="5619032"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1: </a:t>
            </a:r>
          </a:p>
          <a:p>
            <a:r>
              <a:rPr lang="en-US" sz="2400" dirty="0">
                <a:latin typeface="Arial" panose="020B0604020202020204" pitchFamily="34" charset="0"/>
                <a:cs typeface="Arial" panose="020B0604020202020204" pitchFamily="34" charset="0"/>
              </a:rPr>
              <a:t>Information about graphic can go here</a:t>
            </a:r>
          </a:p>
        </p:txBody>
      </p:sp>
      <p:sp>
        <p:nvSpPr>
          <p:cNvPr id="17" name="TextBox 16">
            <a:extLst>
              <a:ext uri="{FF2B5EF4-FFF2-40B4-BE49-F238E27FC236}">
                <a16:creationId xmlns:a16="http://schemas.microsoft.com/office/drawing/2014/main" id="{11E06905-030E-844B-9307-B8D73D679870}"/>
              </a:ext>
            </a:extLst>
          </p:cNvPr>
          <p:cNvSpPr txBox="1"/>
          <p:nvPr/>
        </p:nvSpPr>
        <p:spPr>
          <a:xfrm>
            <a:off x="9320963" y="13631127"/>
            <a:ext cx="5606148"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2: </a:t>
            </a:r>
          </a:p>
          <a:p>
            <a:r>
              <a:rPr lang="en-US" sz="2400" dirty="0">
                <a:latin typeface="Arial" panose="020B0604020202020204" pitchFamily="34" charset="0"/>
                <a:cs typeface="Arial" panose="020B0604020202020204" pitchFamily="34" charset="0"/>
              </a:rPr>
              <a:t>Information about graphic can go here</a:t>
            </a:r>
          </a:p>
        </p:txBody>
      </p:sp>
      <p:sp>
        <p:nvSpPr>
          <p:cNvPr id="18" name="TextBox 17">
            <a:extLst>
              <a:ext uri="{FF2B5EF4-FFF2-40B4-BE49-F238E27FC236}">
                <a16:creationId xmlns:a16="http://schemas.microsoft.com/office/drawing/2014/main" id="{C5486B2A-F772-C840-A374-9FE7B40D0D68}"/>
              </a:ext>
            </a:extLst>
          </p:cNvPr>
          <p:cNvSpPr txBox="1"/>
          <p:nvPr/>
        </p:nvSpPr>
        <p:spPr>
          <a:xfrm>
            <a:off x="33523449" y="13284508"/>
            <a:ext cx="5627531" cy="830997"/>
          </a:xfrm>
          <a:prstGeom prst="rect">
            <a:avLst/>
          </a:prstGeom>
          <a:noFill/>
        </p:spPr>
        <p:txBody>
          <a:bodyPr wrap="square" rtlCol="0">
            <a:spAutoFit/>
          </a:bodyPr>
          <a:lstStyle/>
          <a:p>
            <a:r>
              <a:rPr lang="en-US" sz="2400" b="1" dirty="0">
                <a:latin typeface="Arial" panose="020B0604020202020204" pitchFamily="34" charset="0"/>
                <a:cs typeface="Arial" panose="020B0604020202020204" pitchFamily="34" charset="0"/>
              </a:rPr>
              <a:t>Image 3: </a:t>
            </a:r>
          </a:p>
          <a:p>
            <a:r>
              <a:rPr lang="en-US" sz="2400" dirty="0">
                <a:latin typeface="Arial" panose="020B0604020202020204" pitchFamily="34" charset="0"/>
                <a:cs typeface="Arial" panose="020B0604020202020204" pitchFamily="34" charset="0"/>
              </a:rPr>
              <a:t>Information about graphic can go here</a:t>
            </a:r>
          </a:p>
        </p:txBody>
      </p:sp>
      <p:sp>
        <p:nvSpPr>
          <p:cNvPr id="23" name="Text Placeholder 2">
            <a:extLst>
              <a:ext uri="{FF2B5EF4-FFF2-40B4-BE49-F238E27FC236}">
                <a16:creationId xmlns:a16="http://schemas.microsoft.com/office/drawing/2014/main" id="{159B04D5-71D5-1047-86C4-28DB1B5F6410}"/>
              </a:ext>
            </a:extLst>
          </p:cNvPr>
          <p:cNvSpPr txBox="1">
            <a:spLocks/>
          </p:cNvSpPr>
          <p:nvPr/>
        </p:nvSpPr>
        <p:spPr>
          <a:xfrm>
            <a:off x="1361334" y="20605936"/>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METHODS</a:t>
            </a:r>
          </a:p>
        </p:txBody>
      </p:sp>
      <p:sp>
        <p:nvSpPr>
          <p:cNvPr id="24" name="Text Placeholder 2">
            <a:extLst>
              <a:ext uri="{FF2B5EF4-FFF2-40B4-BE49-F238E27FC236}">
                <a16:creationId xmlns:a16="http://schemas.microsoft.com/office/drawing/2014/main" id="{9A859AE9-6FC1-BF43-9AB7-D204FCE060DF}"/>
              </a:ext>
            </a:extLst>
          </p:cNvPr>
          <p:cNvSpPr txBox="1">
            <a:spLocks/>
          </p:cNvSpPr>
          <p:nvPr/>
        </p:nvSpPr>
        <p:spPr>
          <a:xfrm>
            <a:off x="16982424" y="13984756"/>
            <a:ext cx="15328960" cy="6062316"/>
          </a:xfrm>
          <a:prstGeom prst="rect">
            <a:avLst/>
          </a:prstGeom>
        </p:spPr>
        <p:txBody>
          <a:bodyPr vert="horz" wrap="square" lIns="297829" tIns="148915" rIns="297829" bIns="148915" rtlCol="0">
            <a:spAutoFit/>
          </a:bodyPr>
          <a:lstStyle/>
          <a:p>
            <a:pPr>
              <a:spcBef>
                <a:spcPct val="20000"/>
              </a:spcBef>
              <a:defRPr/>
            </a:pPr>
            <a:r>
              <a:rPr lang="en-US" sz="3600" dirty="0">
                <a:latin typeface="Arial" panose="020B0604020202020204" pitchFamily="34" charset="0"/>
                <a:cs typeface="Arial" panose="020B0604020202020204" pitchFamily="34" charset="0"/>
              </a:rPr>
              <a:t>Lorem ipsum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consectetur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elit</a:t>
            </a:r>
            <a:r>
              <a:rPr lang="en-US" sz="3600" dirty="0">
                <a:latin typeface="Arial" panose="020B0604020202020204" pitchFamily="34" charset="0"/>
                <a:cs typeface="Arial" panose="020B0604020202020204" pitchFamily="34" charset="0"/>
              </a:rPr>
              <a:t>. Maecenas a </a:t>
            </a:r>
            <a:r>
              <a:rPr lang="en-US" sz="3600" dirty="0" err="1">
                <a:latin typeface="Arial" panose="020B0604020202020204" pitchFamily="34" charset="0"/>
                <a:cs typeface="Arial" panose="020B0604020202020204" pitchFamily="34" charset="0"/>
              </a:rPr>
              <a:t>massa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urna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Nunc</a:t>
            </a:r>
            <a:r>
              <a:rPr lang="en-US" sz="3600" dirty="0">
                <a:latin typeface="Arial" panose="020B0604020202020204" pitchFamily="34" charset="0"/>
                <a:cs typeface="Arial" panose="020B0604020202020204" pitchFamily="34" charset="0"/>
              </a:rPr>
              <a:t> vitae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consequat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nibh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est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tempor</a:t>
            </a:r>
            <a:r>
              <a:rPr lang="en-US" sz="3600" dirty="0">
                <a:latin typeface="Arial" panose="020B0604020202020204" pitchFamily="34" charset="0"/>
                <a:cs typeface="Arial" panose="020B0604020202020204" pitchFamily="34" charset="0"/>
              </a:rPr>
              <a:t> sem. </a:t>
            </a:r>
            <a:r>
              <a:rPr lang="en-US" sz="3600" dirty="0" err="1">
                <a:latin typeface="Arial" panose="020B0604020202020204" pitchFamily="34" charset="0"/>
                <a:cs typeface="Arial" panose="020B0604020202020204" pitchFamily="34" charset="0"/>
              </a:rPr>
              <a:t>Phasellus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eget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purus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suscipit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blandit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quis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leo</a:t>
            </a:r>
            <a:r>
              <a:rPr lang="en-US" sz="3600" dirty="0">
                <a:latin typeface="Arial" panose="020B0604020202020204" pitchFamily="34" charset="0"/>
                <a:cs typeface="Arial" panose="020B0604020202020204" pitchFamily="34" charset="0"/>
              </a:rPr>
              <a:t>. Class </a:t>
            </a:r>
            <a:r>
              <a:rPr lang="en-US" sz="3600" dirty="0" err="1">
                <a:latin typeface="Arial" panose="020B0604020202020204" pitchFamily="34" charset="0"/>
                <a:cs typeface="Arial" panose="020B0604020202020204" pitchFamily="34" charset="0"/>
              </a:rPr>
              <a:t>aptent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taciti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sociosqu</a:t>
            </a:r>
            <a:r>
              <a:rPr lang="en-US" sz="3600" dirty="0">
                <a:latin typeface="Arial" panose="020B0604020202020204" pitchFamily="34" charset="0"/>
                <a:cs typeface="Arial" panose="020B0604020202020204" pitchFamily="34" charset="0"/>
              </a:rPr>
              <a:t> ad </a:t>
            </a:r>
            <a:r>
              <a:rPr lang="en-US" sz="3600" dirty="0" err="1">
                <a:latin typeface="Arial" panose="020B0604020202020204" pitchFamily="34" charset="0"/>
                <a:cs typeface="Arial" panose="020B0604020202020204" pitchFamily="34" charset="0"/>
              </a:rPr>
              <a:t>litora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torquent</a:t>
            </a:r>
            <a:r>
              <a:rPr lang="en-US" sz="3600" dirty="0">
                <a:latin typeface="Arial" panose="020B0604020202020204" pitchFamily="34" charset="0"/>
                <a:cs typeface="Arial" panose="020B0604020202020204" pitchFamily="34" charset="0"/>
              </a:rPr>
              <a:t> per </a:t>
            </a:r>
            <a:r>
              <a:rPr lang="en-US" sz="3600" dirty="0" err="1">
                <a:latin typeface="Arial" panose="020B0604020202020204" pitchFamily="34" charset="0"/>
                <a:cs typeface="Arial" panose="020B0604020202020204" pitchFamily="34" charset="0"/>
              </a:rPr>
              <a:t>conubia</a:t>
            </a:r>
            <a:r>
              <a:rPr lang="en-US" sz="3600" dirty="0">
                <a:latin typeface="Arial" panose="020B0604020202020204" pitchFamily="34" charset="0"/>
                <a:cs typeface="Arial" panose="020B0604020202020204" pitchFamily="34" charset="0"/>
              </a:rPr>
              <a:t> nostra, per </a:t>
            </a:r>
            <a:r>
              <a:rPr lang="en-US" sz="3600" dirty="0" err="1">
                <a:latin typeface="Arial" panose="020B0604020202020204" pitchFamily="34" charset="0"/>
                <a:cs typeface="Arial" panose="020B0604020202020204" pitchFamily="34" charset="0"/>
              </a:rPr>
              <a:t>inceptos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himenaeos</a:t>
            </a:r>
            <a:r>
              <a:rPr lang="en-US" sz="3600" dirty="0">
                <a:latin typeface="Arial" panose="020B0604020202020204" pitchFamily="34" charset="0"/>
                <a:cs typeface="Arial" panose="020B0604020202020204" pitchFamily="34" charset="0"/>
              </a:rPr>
              <a:t>. </a:t>
            </a:r>
          </a:p>
          <a:p>
            <a:pPr marR="0" lvl="0" algn="l" defTabSz="1489146" rtl="0" eaLnBrk="1" fontAlgn="auto" latinLnBrk="0" hangingPunct="1">
              <a:lnSpc>
                <a:spcPct val="100000"/>
              </a:lnSpc>
              <a:spcBef>
                <a:spcPct val="20000"/>
              </a:spcBef>
              <a:spcAft>
                <a:spcPts val="0"/>
              </a:spcAft>
              <a:buClrTx/>
              <a:buSzTx/>
              <a:tabLst/>
              <a:defRPr/>
            </a:pPr>
            <a:endParaRPr lang="en-US" sz="3600" baseline="0" dirty="0">
              <a:latin typeface="Arial" panose="020B0604020202020204" pitchFamily="34" charset="0"/>
              <a:cs typeface="Arial" panose="020B0604020202020204" pitchFamily="34" charset="0"/>
            </a:endParaRPr>
          </a:p>
          <a:p>
            <a:pPr defTabSz="1489146">
              <a:spcBef>
                <a:spcPct val="20000"/>
              </a:spcBef>
              <a:defRPr/>
            </a:pPr>
            <a:r>
              <a:rPr lang="en-US" sz="3600" dirty="0">
                <a:latin typeface="Arial" panose="020B0604020202020204" pitchFamily="34" charset="0"/>
                <a:cs typeface="Arial" panose="020B0604020202020204" pitchFamily="34" charset="0"/>
              </a:rPr>
              <a:t>Lorem ipsum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consectetur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elit</a:t>
            </a:r>
            <a:r>
              <a:rPr lang="en-US" sz="3600" dirty="0">
                <a:latin typeface="Arial" panose="020B0604020202020204" pitchFamily="34" charset="0"/>
                <a:cs typeface="Arial" panose="020B0604020202020204" pitchFamily="34" charset="0"/>
              </a:rPr>
              <a:t>. Maecenas a </a:t>
            </a:r>
            <a:r>
              <a:rPr lang="en-US" sz="3600" dirty="0" err="1">
                <a:latin typeface="Arial" panose="020B0604020202020204" pitchFamily="34" charset="0"/>
                <a:cs typeface="Arial" panose="020B0604020202020204" pitchFamily="34" charset="0"/>
              </a:rPr>
              <a:t>massa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urna</a:t>
            </a:r>
            <a:r>
              <a:rPr lang="en-US" sz="3600" dirty="0">
                <a:latin typeface="Arial" panose="020B0604020202020204" pitchFamily="34" charset="0"/>
                <a:cs typeface="Arial" panose="020B0604020202020204" pitchFamily="34" charset="0"/>
              </a:rPr>
              <a:t>. Nunc vitae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consequat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nibh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est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tempor</a:t>
            </a:r>
            <a:r>
              <a:rPr lang="en-US" sz="3600" dirty="0">
                <a:latin typeface="Arial" panose="020B0604020202020204" pitchFamily="34" charset="0"/>
                <a:cs typeface="Arial" panose="020B0604020202020204" pitchFamily="34" charset="0"/>
              </a:rPr>
              <a:t> sem. </a:t>
            </a:r>
            <a:r>
              <a:rPr lang="en-US" sz="3600" dirty="0" err="1">
                <a:latin typeface="Arial" panose="020B0604020202020204" pitchFamily="34" charset="0"/>
                <a:cs typeface="Arial" panose="020B0604020202020204" pitchFamily="34" charset="0"/>
              </a:rPr>
              <a:t>Phasellus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eget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purus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suscipit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blandit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quis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leo</a:t>
            </a:r>
            <a:r>
              <a:rPr lang="en-US" sz="3600" dirty="0">
                <a:latin typeface="Arial" panose="020B0604020202020204" pitchFamily="34" charset="0"/>
                <a:cs typeface="Arial" panose="020B0604020202020204" pitchFamily="34" charset="0"/>
              </a:rPr>
              <a:t>. Class </a:t>
            </a:r>
            <a:r>
              <a:rPr lang="en-US" sz="3600" dirty="0" err="1">
                <a:latin typeface="Arial" panose="020B0604020202020204" pitchFamily="34" charset="0"/>
                <a:cs typeface="Arial" panose="020B0604020202020204" pitchFamily="34" charset="0"/>
              </a:rPr>
              <a:t>aptent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taciti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sociosqu</a:t>
            </a:r>
            <a:r>
              <a:rPr lang="en-US" sz="3600" dirty="0">
                <a:latin typeface="Arial" panose="020B0604020202020204" pitchFamily="34" charset="0"/>
                <a:cs typeface="Arial" panose="020B0604020202020204" pitchFamily="34" charset="0"/>
              </a:rPr>
              <a:t> ad </a:t>
            </a:r>
            <a:r>
              <a:rPr lang="en-US" sz="3600" dirty="0" err="1">
                <a:latin typeface="Arial" panose="020B0604020202020204" pitchFamily="34" charset="0"/>
                <a:cs typeface="Arial" panose="020B0604020202020204" pitchFamily="34" charset="0"/>
              </a:rPr>
              <a:t>litora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torquent</a:t>
            </a:r>
            <a:r>
              <a:rPr lang="en-US" sz="3600" dirty="0">
                <a:latin typeface="Arial" panose="020B0604020202020204" pitchFamily="34" charset="0"/>
                <a:cs typeface="Arial" panose="020B0604020202020204" pitchFamily="34" charset="0"/>
              </a:rPr>
              <a:t> per </a:t>
            </a:r>
            <a:r>
              <a:rPr lang="en-US" sz="3600" dirty="0" err="1">
                <a:latin typeface="Arial" panose="020B0604020202020204" pitchFamily="34" charset="0"/>
                <a:cs typeface="Arial" panose="020B0604020202020204" pitchFamily="34" charset="0"/>
              </a:rPr>
              <a:t>conubia</a:t>
            </a:r>
            <a:r>
              <a:rPr lang="en-US" sz="3600" dirty="0">
                <a:latin typeface="Arial" panose="020B0604020202020204" pitchFamily="34" charset="0"/>
                <a:cs typeface="Arial" panose="020B0604020202020204" pitchFamily="34" charset="0"/>
              </a:rPr>
              <a:t> nostra.</a:t>
            </a:r>
          </a:p>
        </p:txBody>
      </p:sp>
      <p:sp>
        <p:nvSpPr>
          <p:cNvPr id="25" name="Text Placeholder 2">
            <a:extLst>
              <a:ext uri="{FF2B5EF4-FFF2-40B4-BE49-F238E27FC236}">
                <a16:creationId xmlns:a16="http://schemas.microsoft.com/office/drawing/2014/main" id="{28FB024A-DD33-AF46-A1B2-6FB9D213ECA3}"/>
              </a:ext>
            </a:extLst>
          </p:cNvPr>
          <p:cNvSpPr txBox="1">
            <a:spLocks/>
          </p:cNvSpPr>
          <p:nvPr/>
        </p:nvSpPr>
        <p:spPr>
          <a:xfrm>
            <a:off x="16982424" y="12972249"/>
            <a:ext cx="6216996"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RESULTS</a:t>
            </a:r>
          </a:p>
        </p:txBody>
      </p:sp>
      <p:sp>
        <p:nvSpPr>
          <p:cNvPr id="28" name="Text Placeholder 2">
            <a:extLst>
              <a:ext uri="{FF2B5EF4-FFF2-40B4-BE49-F238E27FC236}">
                <a16:creationId xmlns:a16="http://schemas.microsoft.com/office/drawing/2014/main" id="{B4E996B1-B866-4A43-AB2A-A816503F1735}"/>
              </a:ext>
            </a:extLst>
          </p:cNvPr>
          <p:cNvSpPr txBox="1">
            <a:spLocks/>
          </p:cNvSpPr>
          <p:nvPr/>
        </p:nvSpPr>
        <p:spPr>
          <a:xfrm>
            <a:off x="1361333" y="21618443"/>
            <a:ext cx="14686822" cy="5508318"/>
          </a:xfrm>
          <a:prstGeom prst="rect">
            <a:avLst/>
          </a:prstGeom>
        </p:spPr>
        <p:txBody>
          <a:bodyPr vert="horz" wrap="square" lIns="297829" tIns="148915" rIns="297829" bIns="148915" rtlCol="0">
            <a:spAutoFit/>
          </a:bodyPr>
          <a:lstStyle/>
          <a:p>
            <a:pPr>
              <a:spcBef>
                <a:spcPct val="20000"/>
              </a:spcBef>
              <a:defRPr/>
            </a:pPr>
            <a:r>
              <a:rPr lang="en-US" sz="3600" dirty="0">
                <a:latin typeface="Arial" panose="020B0604020202020204" pitchFamily="34" charset="0"/>
                <a:cs typeface="Arial" panose="020B0604020202020204" pitchFamily="34" charset="0"/>
              </a:rPr>
              <a:t>Lorem ipsum id </a:t>
            </a:r>
            <a:r>
              <a:rPr lang="en-US" sz="3600" dirty="0" err="1">
                <a:latin typeface="Arial" panose="020B0604020202020204" pitchFamily="34" charset="0"/>
                <a:cs typeface="Arial" panose="020B0604020202020204" pitchFamily="34" charset="0"/>
              </a:rPr>
              <a:t>sollicitudin</a:t>
            </a:r>
            <a:r>
              <a:rPr lang="en-US" sz="3600" dirty="0">
                <a:latin typeface="Arial" panose="020B0604020202020204" pitchFamily="34" charset="0"/>
                <a:cs typeface="Arial" panose="020B0604020202020204" pitchFamily="34" charset="0"/>
              </a:rPr>
              <a:t>.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consectetur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elit</a:t>
            </a:r>
            <a:r>
              <a:rPr lang="en-US" sz="3600" dirty="0">
                <a:latin typeface="Arial" panose="020B0604020202020204" pitchFamily="34" charset="0"/>
                <a:cs typeface="Arial" panose="020B0604020202020204" pitchFamily="34" charset="0"/>
              </a:rPr>
              <a:t>. Maecenas a </a:t>
            </a:r>
            <a:r>
              <a:rPr lang="en-US" sz="3600" dirty="0" err="1">
                <a:latin typeface="Arial" panose="020B0604020202020204" pitchFamily="34" charset="0"/>
                <a:cs typeface="Arial" panose="020B0604020202020204" pitchFamily="34" charset="0"/>
              </a:rPr>
              <a:t>massa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urna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Nunc</a:t>
            </a:r>
            <a:r>
              <a:rPr lang="en-US" sz="3600" dirty="0">
                <a:latin typeface="Arial" panose="020B0604020202020204" pitchFamily="34" charset="0"/>
                <a:cs typeface="Arial" panose="020B0604020202020204" pitchFamily="34" charset="0"/>
              </a:rPr>
              <a:t> vitae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consequat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nibh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est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tempor</a:t>
            </a:r>
            <a:r>
              <a:rPr lang="en-US" sz="3600" dirty="0">
                <a:latin typeface="Arial" panose="020B0604020202020204" pitchFamily="34" charset="0"/>
                <a:cs typeface="Arial" panose="020B0604020202020204" pitchFamily="34" charset="0"/>
              </a:rPr>
              <a:t> sem. </a:t>
            </a:r>
            <a:r>
              <a:rPr lang="en-US" sz="3600" dirty="0" err="1">
                <a:latin typeface="Arial" panose="020B0604020202020204" pitchFamily="34" charset="0"/>
                <a:cs typeface="Arial" panose="020B0604020202020204" pitchFamily="34" charset="0"/>
              </a:rPr>
              <a:t>Phasellus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eget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purus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suscipit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blandit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quis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leo</a:t>
            </a:r>
            <a:r>
              <a:rPr lang="en-US" sz="3600" dirty="0">
                <a:latin typeface="Arial" panose="020B0604020202020204" pitchFamily="34" charset="0"/>
                <a:cs typeface="Arial" panose="020B0604020202020204" pitchFamily="34" charset="0"/>
              </a:rPr>
              <a:t>. Class </a:t>
            </a:r>
            <a:r>
              <a:rPr lang="en-US" sz="3600" dirty="0" err="1">
                <a:latin typeface="Arial" panose="020B0604020202020204" pitchFamily="34" charset="0"/>
                <a:cs typeface="Arial" panose="020B0604020202020204" pitchFamily="34" charset="0"/>
              </a:rPr>
              <a:t>aptent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taciti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sociosqu</a:t>
            </a:r>
            <a:r>
              <a:rPr lang="en-US" sz="3600" dirty="0">
                <a:latin typeface="Arial" panose="020B0604020202020204" pitchFamily="34" charset="0"/>
                <a:cs typeface="Arial" panose="020B0604020202020204" pitchFamily="34" charset="0"/>
              </a:rPr>
              <a:t> ad </a:t>
            </a:r>
            <a:r>
              <a:rPr lang="en-US" sz="3600" dirty="0" err="1">
                <a:latin typeface="Arial" panose="020B0604020202020204" pitchFamily="34" charset="0"/>
                <a:cs typeface="Arial" panose="020B0604020202020204" pitchFamily="34" charset="0"/>
              </a:rPr>
              <a:t>litora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torquent</a:t>
            </a:r>
            <a:r>
              <a:rPr lang="en-US" sz="3600" dirty="0">
                <a:latin typeface="Arial" panose="020B0604020202020204" pitchFamily="34" charset="0"/>
                <a:cs typeface="Arial" panose="020B0604020202020204" pitchFamily="34" charset="0"/>
              </a:rPr>
              <a:t> per </a:t>
            </a:r>
            <a:r>
              <a:rPr lang="en-US" sz="3600" dirty="0" err="1">
                <a:latin typeface="Arial" panose="020B0604020202020204" pitchFamily="34" charset="0"/>
                <a:cs typeface="Arial" panose="020B0604020202020204" pitchFamily="34" charset="0"/>
              </a:rPr>
              <a:t>conubia</a:t>
            </a:r>
            <a:r>
              <a:rPr lang="en-US" sz="3600" dirty="0">
                <a:latin typeface="Arial" panose="020B0604020202020204" pitchFamily="34" charset="0"/>
                <a:cs typeface="Arial" panose="020B0604020202020204" pitchFamily="34" charset="0"/>
              </a:rPr>
              <a:t> nostra, per </a:t>
            </a:r>
            <a:r>
              <a:rPr lang="en-US" sz="3600" dirty="0" err="1">
                <a:latin typeface="Arial" panose="020B0604020202020204" pitchFamily="34" charset="0"/>
                <a:cs typeface="Arial" panose="020B0604020202020204" pitchFamily="34" charset="0"/>
              </a:rPr>
              <a:t>inceptos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himenaeos</a:t>
            </a:r>
            <a:r>
              <a:rPr lang="en-US" sz="3600" dirty="0">
                <a:latin typeface="Arial" panose="020B0604020202020204" pitchFamily="34" charset="0"/>
                <a:cs typeface="Arial" panose="020B0604020202020204" pitchFamily="34" charset="0"/>
              </a:rPr>
              <a:t>. </a:t>
            </a:r>
          </a:p>
          <a:p>
            <a:pPr>
              <a:spcBef>
                <a:spcPct val="20000"/>
              </a:spcBef>
              <a:defRPr/>
            </a:pPr>
            <a:endParaRPr lang="en-US" sz="3600" dirty="0">
              <a:latin typeface="Arial" panose="020B0604020202020204" pitchFamily="34" charset="0"/>
              <a:cs typeface="Arial" panose="020B0604020202020204" pitchFamily="34" charset="0"/>
            </a:endParaRPr>
          </a:p>
          <a:p>
            <a:pPr lvl="0">
              <a:spcBef>
                <a:spcPct val="20000"/>
              </a:spcBef>
              <a:defRPr/>
            </a:pPr>
            <a:r>
              <a:rPr lang="en-US" sz="3600" dirty="0">
                <a:latin typeface="Arial" panose="020B0604020202020204" pitchFamily="34" charset="0"/>
                <a:cs typeface="Arial" panose="020B0604020202020204" pitchFamily="34" charset="0"/>
              </a:rPr>
              <a:t>Sed gravida </a:t>
            </a:r>
            <a:r>
              <a:rPr lang="en-US" sz="3600" dirty="0" err="1">
                <a:latin typeface="Arial" panose="020B0604020202020204" pitchFamily="34" charset="0"/>
                <a:cs typeface="Arial" panose="020B0604020202020204" pitchFamily="34" charset="0"/>
              </a:rPr>
              <a:t>risus</a:t>
            </a:r>
            <a:r>
              <a:rPr lang="en-US" sz="3600" dirty="0">
                <a:latin typeface="Arial" panose="020B0604020202020204" pitchFamily="34" charset="0"/>
                <a:cs typeface="Arial" panose="020B0604020202020204" pitchFamily="34" charset="0"/>
              </a:rPr>
              <a:t> sed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imperdiet</a:t>
            </a:r>
            <a:r>
              <a:rPr lang="en-US" sz="3600" dirty="0">
                <a:latin typeface="Arial" panose="020B0604020202020204" pitchFamily="34" charset="0"/>
                <a:cs typeface="Arial" panose="020B0604020202020204" pitchFamily="34" charset="0"/>
              </a:rPr>
              <a:t> a auctor </a:t>
            </a:r>
            <a:r>
              <a:rPr lang="en-US" sz="3600" dirty="0" err="1">
                <a:latin typeface="Arial" panose="020B0604020202020204" pitchFamily="34" charset="0"/>
                <a:cs typeface="Arial" panose="020B0604020202020204" pitchFamily="34" charset="0"/>
              </a:rPr>
              <a:t>turpis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aliquam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Aliquam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molestie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risus</a:t>
            </a:r>
            <a:r>
              <a:rPr lang="en-US" sz="3600" dirty="0">
                <a:latin typeface="Arial" panose="020B0604020202020204" pitchFamily="34" charset="0"/>
                <a:cs typeface="Arial" panose="020B0604020202020204" pitchFamily="34" charset="0"/>
              </a:rPr>
              <a:t> in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mollis</a:t>
            </a:r>
            <a:r>
              <a:rPr lang="en-US" sz="3600" dirty="0">
                <a:latin typeface="Arial" panose="020B0604020202020204" pitchFamily="34" charset="0"/>
                <a:cs typeface="Arial" panose="020B0604020202020204" pitchFamily="34" charset="0"/>
              </a:rPr>
              <a:t> vel </a:t>
            </a:r>
            <a:r>
              <a:rPr lang="en-US" sz="3600" dirty="0" err="1">
                <a:latin typeface="Arial" panose="020B0604020202020204" pitchFamily="34" charset="0"/>
                <a:cs typeface="Arial" panose="020B0604020202020204" pitchFamily="34" charset="0"/>
              </a:rPr>
              <a:t>venenatis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erat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ullamcorper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Suspendisse</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lectus</a:t>
            </a:r>
            <a:r>
              <a:rPr lang="en-US" sz="3600" dirty="0">
                <a:latin typeface="Arial" panose="020B0604020202020204" pitchFamily="34" charset="0"/>
                <a:cs typeface="Arial" panose="020B0604020202020204" pitchFamily="34" charset="0"/>
              </a:rPr>
              <a:t> vitae ligula Fringilla.</a:t>
            </a:r>
          </a:p>
        </p:txBody>
      </p:sp>
      <p:sp>
        <p:nvSpPr>
          <p:cNvPr id="29" name="Text Placeholder 2">
            <a:extLst>
              <a:ext uri="{FF2B5EF4-FFF2-40B4-BE49-F238E27FC236}">
                <a16:creationId xmlns:a16="http://schemas.microsoft.com/office/drawing/2014/main" id="{CB617932-E16F-F64A-BE35-3934B32C0D2A}"/>
              </a:ext>
            </a:extLst>
          </p:cNvPr>
          <p:cNvSpPr txBox="1">
            <a:spLocks/>
          </p:cNvSpPr>
          <p:nvPr/>
        </p:nvSpPr>
        <p:spPr>
          <a:xfrm>
            <a:off x="16986291" y="20605936"/>
            <a:ext cx="8706260" cy="1085142"/>
          </a:xfrm>
          <a:prstGeom prst="rect">
            <a:avLst/>
          </a:prstGeom>
        </p:spPr>
        <p:txBody>
          <a:bodyPr vert="horz" lIns="297829" tIns="148915" rIns="297829" bIns="148915" rtlCol="0">
            <a:no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CONCLUSIONS</a:t>
            </a:r>
          </a:p>
        </p:txBody>
      </p:sp>
      <p:sp>
        <p:nvSpPr>
          <p:cNvPr id="30" name="Text Placeholder 2">
            <a:extLst>
              <a:ext uri="{FF2B5EF4-FFF2-40B4-BE49-F238E27FC236}">
                <a16:creationId xmlns:a16="http://schemas.microsoft.com/office/drawing/2014/main" id="{2CE06074-51AA-9147-A925-4D520C6235C7}"/>
              </a:ext>
            </a:extLst>
          </p:cNvPr>
          <p:cNvSpPr txBox="1">
            <a:spLocks/>
          </p:cNvSpPr>
          <p:nvPr/>
        </p:nvSpPr>
        <p:spPr>
          <a:xfrm>
            <a:off x="16982424" y="21618443"/>
            <a:ext cx="15328960" cy="5508318"/>
          </a:xfrm>
          <a:prstGeom prst="rect">
            <a:avLst/>
          </a:prstGeom>
        </p:spPr>
        <p:txBody>
          <a:bodyPr vert="horz" wrap="square" lIns="297829" tIns="148915" rIns="297829" bIns="148915" rtlCol="0">
            <a:spAutoFit/>
          </a:bodyPr>
          <a:lstStyle/>
          <a:p>
            <a:pPr>
              <a:spcBef>
                <a:spcPct val="20000"/>
              </a:spcBef>
              <a:defRPr/>
            </a:pPr>
            <a:r>
              <a:rPr lang="en-US" sz="3600" dirty="0">
                <a:latin typeface="Arial" panose="020B0604020202020204" pitchFamily="34" charset="0"/>
                <a:cs typeface="Arial" panose="020B0604020202020204" pitchFamily="34" charset="0"/>
              </a:rPr>
              <a:t>Lorem ipsum id </a:t>
            </a:r>
            <a:r>
              <a:rPr lang="en-US" sz="3600" dirty="0" err="1">
                <a:latin typeface="Arial" panose="020B0604020202020204" pitchFamily="34" charset="0"/>
                <a:cs typeface="Arial" panose="020B0604020202020204" pitchFamily="34" charset="0"/>
              </a:rPr>
              <a:t>sollicitudin</a:t>
            </a:r>
            <a:r>
              <a:rPr lang="en-US" sz="3600" dirty="0">
                <a:latin typeface="Arial" panose="020B0604020202020204" pitchFamily="34" charset="0"/>
                <a:cs typeface="Arial" panose="020B0604020202020204" pitchFamily="34" charset="0"/>
              </a:rPr>
              <a:t>. dolor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consectetur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elit</a:t>
            </a:r>
            <a:r>
              <a:rPr lang="en-US" sz="3600" dirty="0">
                <a:latin typeface="Arial" panose="020B0604020202020204" pitchFamily="34" charset="0"/>
                <a:cs typeface="Arial" panose="020B0604020202020204" pitchFamily="34" charset="0"/>
              </a:rPr>
              <a:t>. Maecenas a </a:t>
            </a:r>
            <a:r>
              <a:rPr lang="en-US" sz="3600" dirty="0" err="1">
                <a:latin typeface="Arial" panose="020B0604020202020204" pitchFamily="34" charset="0"/>
                <a:cs typeface="Arial" panose="020B0604020202020204" pitchFamily="34" charset="0"/>
              </a:rPr>
              <a:t>massa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urna</a:t>
            </a:r>
            <a:r>
              <a:rPr lang="en-US" sz="3600" dirty="0">
                <a:latin typeface="Arial" panose="020B0604020202020204" pitchFamily="34" charset="0"/>
                <a:cs typeface="Arial" panose="020B0604020202020204" pitchFamily="34" charset="0"/>
              </a:rPr>
              <a:t>. Nunc vitae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Mauris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consequat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nibh</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est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tempor</a:t>
            </a:r>
            <a:r>
              <a:rPr lang="en-US" sz="3600" dirty="0">
                <a:latin typeface="Arial" panose="020B0604020202020204" pitchFamily="34" charset="0"/>
                <a:cs typeface="Arial" panose="020B0604020202020204" pitchFamily="34" charset="0"/>
              </a:rPr>
              <a:t> sem. </a:t>
            </a:r>
            <a:r>
              <a:rPr lang="en-US" sz="3600" dirty="0" err="1">
                <a:latin typeface="Arial" panose="020B0604020202020204" pitchFamily="34" charset="0"/>
                <a:cs typeface="Arial" panose="020B0604020202020204" pitchFamily="34" charset="0"/>
              </a:rPr>
              <a:t>Phasellus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eget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purus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suscipit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blandit</a:t>
            </a:r>
            <a:r>
              <a:rPr lang="en-US" sz="3600" dirty="0">
                <a:latin typeface="Arial" panose="020B0604020202020204" pitchFamily="34" charset="0"/>
                <a:cs typeface="Arial" panose="020B0604020202020204" pitchFamily="34" charset="0"/>
              </a:rPr>
              <a:t> at </a:t>
            </a:r>
            <a:r>
              <a:rPr lang="en-US" sz="3600" dirty="0" err="1">
                <a:latin typeface="Arial" panose="020B0604020202020204" pitchFamily="34" charset="0"/>
                <a:cs typeface="Arial" panose="020B0604020202020204" pitchFamily="34" charset="0"/>
              </a:rPr>
              <a:t>quis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leo</a:t>
            </a:r>
            <a:r>
              <a:rPr lang="en-US" sz="3600" dirty="0">
                <a:latin typeface="Arial" panose="020B0604020202020204" pitchFamily="34" charset="0"/>
                <a:cs typeface="Arial" panose="020B0604020202020204" pitchFamily="34" charset="0"/>
              </a:rPr>
              <a:t>. Class </a:t>
            </a:r>
            <a:r>
              <a:rPr lang="en-US" sz="3600" dirty="0" err="1">
                <a:latin typeface="Arial" panose="020B0604020202020204" pitchFamily="34" charset="0"/>
                <a:cs typeface="Arial" panose="020B0604020202020204" pitchFamily="34" charset="0"/>
              </a:rPr>
              <a:t>aptent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taciti</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sociosqu</a:t>
            </a:r>
            <a:r>
              <a:rPr lang="en-US" sz="3600" dirty="0">
                <a:latin typeface="Arial" panose="020B0604020202020204" pitchFamily="34" charset="0"/>
                <a:cs typeface="Arial" panose="020B0604020202020204" pitchFamily="34" charset="0"/>
              </a:rPr>
              <a:t> ad </a:t>
            </a:r>
            <a:r>
              <a:rPr lang="en-US" sz="3600" dirty="0" err="1">
                <a:latin typeface="Arial" panose="020B0604020202020204" pitchFamily="34" charset="0"/>
                <a:cs typeface="Arial" panose="020B0604020202020204" pitchFamily="34" charset="0"/>
              </a:rPr>
              <a:t>litora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torquent</a:t>
            </a:r>
            <a:r>
              <a:rPr lang="en-US" sz="3600" dirty="0">
                <a:latin typeface="Arial" panose="020B0604020202020204" pitchFamily="34" charset="0"/>
                <a:cs typeface="Arial" panose="020B0604020202020204" pitchFamily="34" charset="0"/>
              </a:rPr>
              <a:t> per </a:t>
            </a:r>
            <a:r>
              <a:rPr lang="en-US" sz="3600" dirty="0" err="1">
                <a:latin typeface="Arial" panose="020B0604020202020204" pitchFamily="34" charset="0"/>
                <a:cs typeface="Arial" panose="020B0604020202020204" pitchFamily="34" charset="0"/>
              </a:rPr>
              <a:t>conubia</a:t>
            </a:r>
            <a:r>
              <a:rPr lang="en-US" sz="3600" dirty="0">
                <a:latin typeface="Arial" panose="020B0604020202020204" pitchFamily="34" charset="0"/>
                <a:cs typeface="Arial" panose="020B0604020202020204" pitchFamily="34" charset="0"/>
              </a:rPr>
              <a:t> nostra, per </a:t>
            </a:r>
            <a:r>
              <a:rPr lang="en-US" sz="3600" dirty="0" err="1">
                <a:latin typeface="Arial" panose="020B0604020202020204" pitchFamily="34" charset="0"/>
                <a:cs typeface="Arial" panose="020B0604020202020204" pitchFamily="34" charset="0"/>
              </a:rPr>
              <a:t>inceptos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himenaeos</a:t>
            </a:r>
            <a:r>
              <a:rPr lang="en-US" sz="3600" dirty="0">
                <a:latin typeface="Arial" panose="020B0604020202020204" pitchFamily="34" charset="0"/>
                <a:cs typeface="Arial" panose="020B0604020202020204" pitchFamily="34" charset="0"/>
              </a:rPr>
              <a:t>. </a:t>
            </a:r>
          </a:p>
          <a:p>
            <a:pPr>
              <a:spcBef>
                <a:spcPct val="20000"/>
              </a:spcBef>
              <a:defRPr/>
            </a:pPr>
            <a:endParaRPr lang="en-US" sz="3600" dirty="0">
              <a:latin typeface="Arial" panose="020B0604020202020204" pitchFamily="34" charset="0"/>
              <a:cs typeface="Arial" panose="020B0604020202020204" pitchFamily="34" charset="0"/>
            </a:endParaRPr>
          </a:p>
          <a:p>
            <a:pPr lvl="0">
              <a:spcBef>
                <a:spcPct val="20000"/>
              </a:spcBef>
              <a:defRPr/>
            </a:pPr>
            <a:r>
              <a:rPr lang="en-US" sz="3600" dirty="0">
                <a:latin typeface="Arial" panose="020B0604020202020204" pitchFamily="34" charset="0"/>
                <a:cs typeface="Arial" panose="020B0604020202020204" pitchFamily="34" charset="0"/>
              </a:rPr>
              <a:t>Sed gravida </a:t>
            </a:r>
            <a:r>
              <a:rPr lang="en-US" sz="3600" dirty="0" err="1">
                <a:latin typeface="Arial" panose="020B0604020202020204" pitchFamily="34" charset="0"/>
                <a:cs typeface="Arial" panose="020B0604020202020204" pitchFamily="34" charset="0"/>
              </a:rPr>
              <a:t>risus</a:t>
            </a:r>
            <a:r>
              <a:rPr lang="en-US" sz="3600" dirty="0">
                <a:latin typeface="Arial" panose="020B0604020202020204" pitchFamily="34" charset="0"/>
                <a:cs typeface="Arial" panose="020B0604020202020204" pitchFamily="34" charset="0"/>
              </a:rPr>
              <a:t> sed </a:t>
            </a:r>
            <a:r>
              <a:rPr lang="en-US" sz="3600" dirty="0" err="1">
                <a:latin typeface="Arial" panose="020B0604020202020204" pitchFamily="34" charset="0"/>
                <a:cs typeface="Arial" panose="020B0604020202020204" pitchFamily="34" charset="0"/>
              </a:rPr>
              <a:t>metus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imperdiet</a:t>
            </a:r>
            <a:r>
              <a:rPr lang="en-US" sz="3600" dirty="0">
                <a:latin typeface="Arial" panose="020B0604020202020204" pitchFamily="34" charset="0"/>
                <a:cs typeface="Arial" panose="020B0604020202020204" pitchFamily="34" charset="0"/>
              </a:rPr>
              <a:t> a auctor </a:t>
            </a:r>
            <a:r>
              <a:rPr lang="en-US" sz="3600" dirty="0" err="1">
                <a:latin typeface="Arial" panose="020B0604020202020204" pitchFamily="34" charset="0"/>
                <a:cs typeface="Arial" panose="020B0604020202020204" pitchFamily="34" charset="0"/>
              </a:rPr>
              <a:t>turpis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aliquam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Aliquam</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molestie</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risus</a:t>
            </a:r>
            <a:r>
              <a:rPr lang="en-US" sz="3600" dirty="0">
                <a:latin typeface="Arial" panose="020B0604020202020204" pitchFamily="34" charset="0"/>
                <a:cs typeface="Arial" panose="020B0604020202020204" pitchFamily="34" charset="0"/>
              </a:rPr>
              <a:t> in </a:t>
            </a:r>
            <a:r>
              <a:rPr lang="en-US" sz="3600" dirty="0" err="1">
                <a:latin typeface="Arial" panose="020B0604020202020204" pitchFamily="34" charset="0"/>
                <a:cs typeface="Arial" panose="020B0604020202020204" pitchFamily="34" charset="0"/>
              </a:rPr>
              <a:t>sapien</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mollis</a:t>
            </a:r>
            <a:r>
              <a:rPr lang="en-US" sz="3600" dirty="0">
                <a:latin typeface="Arial" panose="020B0604020202020204" pitchFamily="34" charset="0"/>
                <a:cs typeface="Arial" panose="020B0604020202020204" pitchFamily="34" charset="0"/>
              </a:rPr>
              <a:t> vel </a:t>
            </a:r>
            <a:r>
              <a:rPr lang="en-US" sz="3600" dirty="0" err="1">
                <a:latin typeface="Arial" panose="020B0604020202020204" pitchFamily="34" charset="0"/>
                <a:cs typeface="Arial" panose="020B0604020202020204" pitchFamily="34" charset="0"/>
              </a:rPr>
              <a:t>venenatis</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erat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ullamcorper</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Suspendisse</a:t>
            </a:r>
            <a:r>
              <a:rPr lang="en-US" sz="3600" dirty="0">
                <a:latin typeface="Arial" panose="020B0604020202020204" pitchFamily="34" charset="0"/>
                <a:cs typeface="Arial" panose="020B0604020202020204" pitchFamily="34" charset="0"/>
              </a:rPr>
              <a:t> sit </a:t>
            </a:r>
            <a:r>
              <a:rPr lang="en-US" sz="3600" dirty="0" err="1">
                <a:latin typeface="Arial" panose="020B0604020202020204" pitchFamily="34" charset="0"/>
                <a:cs typeface="Arial" panose="020B0604020202020204" pitchFamily="34" charset="0"/>
              </a:rPr>
              <a:t>amet</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lectus</a:t>
            </a:r>
            <a:r>
              <a:rPr lang="en-US" sz="3600" dirty="0">
                <a:latin typeface="Arial" panose="020B0604020202020204" pitchFamily="34" charset="0"/>
                <a:cs typeface="Arial" panose="020B0604020202020204" pitchFamily="34" charset="0"/>
              </a:rPr>
              <a:t> vitae ligula </a:t>
            </a:r>
            <a:r>
              <a:rPr lang="en-US" sz="3600" dirty="0" err="1">
                <a:latin typeface="Arial" panose="020B0604020202020204" pitchFamily="34" charset="0"/>
                <a:cs typeface="Arial" panose="020B0604020202020204" pitchFamily="34" charset="0"/>
              </a:rPr>
              <a:t>fringilla</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adipiscing</a:t>
            </a:r>
            <a:r>
              <a:rPr lang="en-US" sz="3600" dirty="0">
                <a:latin typeface="Arial" panose="020B0604020202020204" pitchFamily="34" charset="0"/>
                <a:cs typeface="Arial" panose="020B0604020202020204" pitchFamily="34" charset="0"/>
              </a:rPr>
              <a:t>. </a:t>
            </a:r>
            <a:r>
              <a:rPr lang="en-US" sz="3600" dirty="0" err="1">
                <a:latin typeface="Arial" panose="020B0604020202020204" pitchFamily="34" charset="0"/>
                <a:cs typeface="Arial" panose="020B0604020202020204" pitchFamily="34" charset="0"/>
              </a:rPr>
              <a:t>Vivamus</a:t>
            </a:r>
            <a:r>
              <a:rPr lang="en-US" sz="3600" dirty="0">
                <a:latin typeface="Arial" panose="020B0604020202020204" pitchFamily="34" charset="0"/>
                <a:cs typeface="Arial" panose="020B0604020202020204" pitchFamily="34" charset="0"/>
              </a:rPr>
              <a:t> nis.</a:t>
            </a:r>
          </a:p>
        </p:txBody>
      </p:sp>
      <p:sp>
        <p:nvSpPr>
          <p:cNvPr id="33" name="Text Placeholder 2">
            <a:extLst>
              <a:ext uri="{FF2B5EF4-FFF2-40B4-BE49-F238E27FC236}">
                <a16:creationId xmlns:a16="http://schemas.microsoft.com/office/drawing/2014/main" id="{AC13EEC5-2FD8-5A4E-82E3-27D25825931F}"/>
              </a:ext>
            </a:extLst>
          </p:cNvPr>
          <p:cNvSpPr txBox="1">
            <a:spLocks/>
          </p:cNvSpPr>
          <p:nvPr/>
        </p:nvSpPr>
        <p:spPr>
          <a:xfrm>
            <a:off x="1361334" y="28479065"/>
            <a:ext cx="30528426" cy="1593400"/>
          </a:xfrm>
          <a:prstGeom prst="rect">
            <a:avLst/>
          </a:prstGeom>
        </p:spPr>
        <p:txBody>
          <a:bodyPr vert="horz" wrap="square" lIns="297829" tIns="148915" rIns="297829" bIns="148915" rtlCol="0">
            <a:spAutoFit/>
          </a:bodyPr>
          <a:lstStyle/>
          <a:p>
            <a:pPr>
              <a:spcBef>
                <a:spcPct val="20000"/>
              </a:spcBef>
              <a:defRPr/>
            </a:pPr>
            <a:r>
              <a:rPr lang="en-US" sz="2800" dirty="0">
                <a:latin typeface="Arial" panose="020B0604020202020204" pitchFamily="34" charset="0"/>
                <a:cs typeface="Arial" panose="020B0604020202020204" pitchFamily="34" charset="0"/>
              </a:rPr>
              <a:t>Lorem ipsum id </a:t>
            </a:r>
            <a:r>
              <a:rPr lang="en-US" sz="2800" dirty="0" err="1">
                <a:latin typeface="Arial" panose="020B0604020202020204" pitchFamily="34" charset="0"/>
                <a:cs typeface="Arial" panose="020B0604020202020204" pitchFamily="34" charset="0"/>
              </a:rPr>
              <a:t>sollicitudin</a:t>
            </a:r>
            <a:r>
              <a:rPr lang="en-US" sz="2800" dirty="0">
                <a:latin typeface="Arial" panose="020B0604020202020204" pitchFamily="34" charset="0"/>
                <a:cs typeface="Arial" panose="020B0604020202020204" pitchFamily="34" charset="0"/>
              </a:rPr>
              <a:t>. dolor sit </a:t>
            </a:r>
            <a:r>
              <a:rPr lang="en-US" sz="2800" dirty="0" err="1">
                <a:latin typeface="Arial" panose="020B0604020202020204" pitchFamily="34" charset="0"/>
                <a:cs typeface="Arial" panose="020B0604020202020204" pitchFamily="34" charset="0"/>
              </a:rPr>
              <a:t>amet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consectetur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adipiscing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elit</a:t>
            </a:r>
            <a:r>
              <a:rPr lang="en-US" sz="2800" dirty="0">
                <a:latin typeface="Arial" panose="020B0604020202020204" pitchFamily="34" charset="0"/>
                <a:cs typeface="Arial" panose="020B0604020202020204" pitchFamily="34" charset="0"/>
              </a:rPr>
              <a:t>. Maecenas a </a:t>
            </a:r>
            <a:r>
              <a:rPr lang="en-US" sz="2800" dirty="0" err="1">
                <a:latin typeface="Arial" panose="020B0604020202020204" pitchFamily="34" charset="0"/>
                <a:cs typeface="Arial" panose="020B0604020202020204" pitchFamily="34" charset="0"/>
              </a:rPr>
              <a:t>massa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urna</a:t>
            </a:r>
            <a:r>
              <a:rPr lang="en-US" sz="2800" dirty="0">
                <a:latin typeface="Arial" panose="020B0604020202020204" pitchFamily="34" charset="0"/>
                <a:cs typeface="Arial" panose="020B0604020202020204" pitchFamily="34" charset="0"/>
              </a:rPr>
              <a:t>. Nunc vitae </a:t>
            </a:r>
            <a:r>
              <a:rPr lang="en-US" sz="2800" dirty="0" err="1">
                <a:latin typeface="Arial" panose="020B0604020202020204" pitchFamily="34" charset="0"/>
                <a:cs typeface="Arial" panose="020B0604020202020204" pitchFamily="34" charset="0"/>
              </a:rPr>
              <a:t>mauris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metus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Mauris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consequat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nibh</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est</a:t>
            </a:r>
            <a:r>
              <a:rPr lang="en-US" sz="2800" dirty="0">
                <a:latin typeface="Arial" panose="020B0604020202020204" pitchFamily="34" charset="0"/>
                <a:cs typeface="Arial" panose="020B0604020202020204" pitchFamily="34" charset="0"/>
              </a:rPr>
              <a:t>, at </a:t>
            </a:r>
            <a:r>
              <a:rPr lang="en-US" sz="2800" dirty="0" err="1">
                <a:latin typeface="Arial" panose="020B0604020202020204" pitchFamily="34" charset="0"/>
                <a:cs typeface="Arial" panose="020B0604020202020204" pitchFamily="34" charset="0"/>
              </a:rPr>
              <a:t>tempor</a:t>
            </a:r>
            <a:r>
              <a:rPr lang="en-US" sz="2800" dirty="0">
                <a:latin typeface="Arial" panose="020B0604020202020204" pitchFamily="34" charset="0"/>
                <a:cs typeface="Arial" panose="020B0604020202020204" pitchFamily="34" charset="0"/>
              </a:rPr>
              <a:t> sem. </a:t>
            </a:r>
            <a:r>
              <a:rPr lang="en-US" sz="2800" dirty="0" err="1">
                <a:latin typeface="Arial" panose="020B0604020202020204" pitchFamily="34" charset="0"/>
                <a:cs typeface="Arial" panose="020B0604020202020204" pitchFamily="34" charset="0"/>
              </a:rPr>
              <a:t>Phasellus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eget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sapien</a:t>
            </a:r>
            <a:r>
              <a:rPr lang="en-US" sz="2800" dirty="0">
                <a:latin typeface="Arial" panose="020B0604020202020204" pitchFamily="34" charset="0"/>
                <a:cs typeface="Arial" panose="020B0604020202020204" pitchFamily="34" charset="0"/>
              </a:rPr>
              <a:t> sit </a:t>
            </a:r>
            <a:r>
              <a:rPr lang="en-US" sz="2800" dirty="0" err="1">
                <a:latin typeface="Arial" panose="020B0604020202020204" pitchFamily="34" charset="0"/>
                <a:cs typeface="Arial" panose="020B0604020202020204" pitchFamily="34" charset="0"/>
              </a:rPr>
              <a:t>amet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purus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suscipit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blandit</a:t>
            </a:r>
            <a:r>
              <a:rPr lang="en-US" sz="2800" dirty="0">
                <a:latin typeface="Arial" panose="020B0604020202020204" pitchFamily="34" charset="0"/>
                <a:cs typeface="Arial" panose="020B0604020202020204" pitchFamily="34" charset="0"/>
              </a:rPr>
              <a:t> at </a:t>
            </a:r>
            <a:r>
              <a:rPr lang="en-US" sz="2800" dirty="0" err="1">
                <a:latin typeface="Arial" panose="020B0604020202020204" pitchFamily="34" charset="0"/>
                <a:cs typeface="Arial" panose="020B0604020202020204" pitchFamily="34" charset="0"/>
              </a:rPr>
              <a:t>quis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leo</a:t>
            </a:r>
            <a:r>
              <a:rPr lang="en-US" sz="2800" dirty="0">
                <a:latin typeface="Arial" panose="020B0604020202020204" pitchFamily="34" charset="0"/>
                <a:cs typeface="Arial" panose="020B0604020202020204" pitchFamily="34" charset="0"/>
              </a:rPr>
              <a:t>. Class </a:t>
            </a:r>
            <a:r>
              <a:rPr lang="en-US" sz="2800" dirty="0" err="1">
                <a:latin typeface="Arial" panose="020B0604020202020204" pitchFamily="34" charset="0"/>
                <a:cs typeface="Arial" panose="020B0604020202020204" pitchFamily="34" charset="0"/>
              </a:rPr>
              <a:t>aptent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taciti</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sociosqu</a:t>
            </a:r>
            <a:r>
              <a:rPr lang="en-US" sz="2800" dirty="0">
                <a:latin typeface="Arial" panose="020B0604020202020204" pitchFamily="34" charset="0"/>
                <a:cs typeface="Arial" panose="020B0604020202020204" pitchFamily="34" charset="0"/>
              </a:rPr>
              <a:t> ad </a:t>
            </a:r>
            <a:r>
              <a:rPr lang="en-US" sz="2800" dirty="0" err="1">
                <a:latin typeface="Arial" panose="020B0604020202020204" pitchFamily="34" charset="0"/>
                <a:cs typeface="Arial" panose="020B0604020202020204" pitchFamily="34" charset="0"/>
              </a:rPr>
              <a:t>litora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torquent</a:t>
            </a:r>
            <a:r>
              <a:rPr lang="en-US" sz="2800" dirty="0">
                <a:latin typeface="Arial" panose="020B0604020202020204" pitchFamily="34" charset="0"/>
                <a:cs typeface="Arial" panose="020B0604020202020204" pitchFamily="34" charset="0"/>
              </a:rPr>
              <a:t> per </a:t>
            </a:r>
            <a:r>
              <a:rPr lang="en-US" sz="2800" dirty="0" err="1">
                <a:latin typeface="Arial" panose="020B0604020202020204" pitchFamily="34" charset="0"/>
                <a:cs typeface="Arial" panose="020B0604020202020204" pitchFamily="34" charset="0"/>
              </a:rPr>
              <a:t>conubia</a:t>
            </a:r>
            <a:r>
              <a:rPr lang="en-US" sz="2800" dirty="0">
                <a:latin typeface="Arial" panose="020B0604020202020204" pitchFamily="34" charset="0"/>
                <a:cs typeface="Arial" panose="020B0604020202020204" pitchFamily="34" charset="0"/>
              </a:rPr>
              <a:t> nostra, per </a:t>
            </a:r>
            <a:r>
              <a:rPr lang="en-US" sz="2800" dirty="0" err="1">
                <a:latin typeface="Arial" panose="020B0604020202020204" pitchFamily="34" charset="0"/>
                <a:cs typeface="Arial" panose="020B0604020202020204" pitchFamily="34" charset="0"/>
              </a:rPr>
              <a:t>inceptos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himenaeos</a:t>
            </a:r>
            <a:r>
              <a:rPr lang="en-US" sz="2800" dirty="0">
                <a:latin typeface="Arial" panose="020B0604020202020204" pitchFamily="34" charset="0"/>
                <a:cs typeface="Arial" panose="020B0604020202020204" pitchFamily="34" charset="0"/>
              </a:rPr>
              <a:t>. Sed gravida </a:t>
            </a:r>
            <a:r>
              <a:rPr lang="en-US" sz="2800" dirty="0" err="1">
                <a:latin typeface="Arial" panose="020B0604020202020204" pitchFamily="34" charset="0"/>
                <a:cs typeface="Arial" panose="020B0604020202020204" pitchFamily="34" charset="0"/>
              </a:rPr>
              <a:t>risus</a:t>
            </a:r>
            <a:r>
              <a:rPr lang="en-US" sz="2800" dirty="0">
                <a:latin typeface="Arial" panose="020B0604020202020204" pitchFamily="34" charset="0"/>
                <a:cs typeface="Arial" panose="020B0604020202020204" pitchFamily="34" charset="0"/>
              </a:rPr>
              <a:t> sed </a:t>
            </a:r>
            <a:r>
              <a:rPr lang="en-US" sz="2800" dirty="0" err="1">
                <a:latin typeface="Arial" panose="020B0604020202020204" pitchFamily="34" charset="0"/>
                <a:cs typeface="Arial" panose="020B0604020202020204" pitchFamily="34" charset="0"/>
              </a:rPr>
              <a:t>metus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imperdiet</a:t>
            </a:r>
            <a:r>
              <a:rPr lang="en-US" sz="2800" dirty="0">
                <a:latin typeface="Arial" panose="020B0604020202020204" pitchFamily="34" charset="0"/>
                <a:cs typeface="Arial" panose="020B0604020202020204" pitchFamily="34" charset="0"/>
              </a:rPr>
              <a:t> a auctor </a:t>
            </a:r>
            <a:r>
              <a:rPr lang="en-US" sz="2800" dirty="0" err="1">
                <a:latin typeface="Arial" panose="020B0604020202020204" pitchFamily="34" charset="0"/>
                <a:cs typeface="Arial" panose="020B0604020202020204" pitchFamily="34" charset="0"/>
              </a:rPr>
              <a:t>turpis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aliquam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Aliquam</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molestie</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risus</a:t>
            </a:r>
            <a:r>
              <a:rPr lang="en-US" sz="2800" dirty="0">
                <a:latin typeface="Arial" panose="020B0604020202020204" pitchFamily="34" charset="0"/>
                <a:cs typeface="Arial" panose="020B0604020202020204" pitchFamily="34" charset="0"/>
              </a:rPr>
              <a:t> in </a:t>
            </a:r>
            <a:r>
              <a:rPr lang="en-US" sz="2800" dirty="0" err="1">
                <a:latin typeface="Arial" panose="020B0604020202020204" pitchFamily="34" charset="0"/>
                <a:cs typeface="Arial" panose="020B0604020202020204" pitchFamily="34" charset="0"/>
              </a:rPr>
              <a:t>sapien</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mollis</a:t>
            </a:r>
            <a:r>
              <a:rPr lang="en-US" sz="2800" dirty="0">
                <a:latin typeface="Arial" panose="020B0604020202020204" pitchFamily="34" charset="0"/>
                <a:cs typeface="Arial" panose="020B0604020202020204" pitchFamily="34" charset="0"/>
              </a:rPr>
              <a:t> vel </a:t>
            </a:r>
            <a:r>
              <a:rPr lang="en-US" sz="2800" dirty="0" err="1">
                <a:latin typeface="Arial" panose="020B0604020202020204" pitchFamily="34" charset="0"/>
                <a:cs typeface="Arial" panose="020B0604020202020204" pitchFamily="34" charset="0"/>
              </a:rPr>
              <a:t>venenatis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erat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ullamcorper</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Suspendisse</a:t>
            </a:r>
            <a:r>
              <a:rPr lang="en-US" sz="2800" dirty="0">
                <a:latin typeface="Arial" panose="020B0604020202020204" pitchFamily="34" charset="0"/>
                <a:cs typeface="Arial" panose="020B0604020202020204" pitchFamily="34" charset="0"/>
              </a:rPr>
              <a:t> sit </a:t>
            </a:r>
            <a:r>
              <a:rPr lang="en-US" sz="2800" dirty="0" err="1">
                <a:latin typeface="Arial" panose="020B0604020202020204" pitchFamily="34" charset="0"/>
                <a:cs typeface="Arial" panose="020B0604020202020204" pitchFamily="34" charset="0"/>
              </a:rPr>
              <a:t>amet</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lectus</a:t>
            </a:r>
            <a:r>
              <a:rPr lang="en-US" sz="2800" dirty="0">
                <a:latin typeface="Arial" panose="020B0604020202020204" pitchFamily="34" charset="0"/>
                <a:cs typeface="Arial" panose="020B0604020202020204" pitchFamily="34" charset="0"/>
              </a:rPr>
              <a:t> vitae ligula </a:t>
            </a:r>
            <a:r>
              <a:rPr lang="en-US" sz="2800" dirty="0" err="1">
                <a:latin typeface="Arial" panose="020B0604020202020204" pitchFamily="34" charset="0"/>
                <a:cs typeface="Arial" panose="020B0604020202020204" pitchFamily="34" charset="0"/>
              </a:rPr>
              <a:t>fringilla</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adipiscing</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Vivamus</a:t>
            </a:r>
            <a:r>
              <a:rPr lang="en-US" sz="2800" dirty="0">
                <a:latin typeface="Arial" panose="020B0604020202020204" pitchFamily="34" charset="0"/>
                <a:cs typeface="Arial" panose="020B0604020202020204" pitchFamily="34" charset="0"/>
              </a:rPr>
              <a:t> </a:t>
            </a:r>
            <a:r>
              <a:rPr lang="en-US" sz="2800" dirty="0" err="1">
                <a:latin typeface="Arial" panose="020B0604020202020204" pitchFamily="34" charset="0"/>
                <a:cs typeface="Arial" panose="020B0604020202020204" pitchFamily="34" charset="0"/>
              </a:rPr>
              <a:t>nisl</a:t>
            </a:r>
            <a:r>
              <a:rPr lang="en-US" sz="2800" dirty="0">
                <a:latin typeface="Arial" panose="020B0604020202020204" pitchFamily="34" charset="0"/>
                <a:cs typeface="Arial" panose="020B0604020202020204" pitchFamily="34" charset="0"/>
              </a:rPr>
              <a:t> lorem, </a:t>
            </a:r>
            <a:r>
              <a:rPr lang="en-US" sz="2800" dirty="0" err="1">
                <a:latin typeface="Arial" panose="020B0604020202020204" pitchFamily="34" charset="0"/>
                <a:cs typeface="Arial" panose="020B0604020202020204" pitchFamily="34" charset="0"/>
              </a:rPr>
              <a:t>aliquam</a:t>
            </a:r>
            <a:r>
              <a:rPr lang="en-US" sz="2800" dirty="0">
                <a:latin typeface="Arial" panose="020B0604020202020204" pitchFamily="34" charset="0"/>
                <a:cs typeface="Arial" panose="020B0604020202020204" pitchFamily="34" charset="0"/>
              </a:rPr>
              <a:t> at </a:t>
            </a:r>
            <a:r>
              <a:rPr lang="en-US" sz="2800" dirty="0" err="1">
                <a:latin typeface="Arial" panose="020B0604020202020204" pitchFamily="34" charset="0"/>
                <a:cs typeface="Arial" panose="020B0604020202020204" pitchFamily="34" charset="0"/>
              </a:rPr>
              <a:t>malesuada</a:t>
            </a:r>
            <a:r>
              <a:rPr lang="en-US" sz="2800" dirty="0">
                <a:latin typeface="Arial" panose="020B0604020202020204" pitchFamily="34" charset="0"/>
                <a:cs typeface="Arial" panose="020B0604020202020204" pitchFamily="34" charset="0"/>
              </a:rPr>
              <a:t> in,.</a:t>
            </a:r>
          </a:p>
        </p:txBody>
      </p:sp>
      <p:sp>
        <p:nvSpPr>
          <p:cNvPr id="34" name="Text Placeholder 2">
            <a:extLst>
              <a:ext uri="{FF2B5EF4-FFF2-40B4-BE49-F238E27FC236}">
                <a16:creationId xmlns:a16="http://schemas.microsoft.com/office/drawing/2014/main" id="{4813B1B5-CD70-AA43-B713-BA783C4F7A6B}"/>
              </a:ext>
            </a:extLst>
          </p:cNvPr>
          <p:cNvSpPr txBox="1">
            <a:spLocks/>
          </p:cNvSpPr>
          <p:nvPr/>
        </p:nvSpPr>
        <p:spPr>
          <a:xfrm>
            <a:off x="1361334" y="27402525"/>
            <a:ext cx="13626917" cy="1302274"/>
          </a:xfrm>
          <a:prstGeom prst="rect">
            <a:avLst/>
          </a:prstGeom>
        </p:spPr>
        <p:txBody>
          <a:bodyPr vert="horz" lIns="297829" tIns="148915" rIns="297829" bIns="148915" rtlCol="0">
            <a:normAutofit/>
          </a:bodyPr>
          <a:lstStyle/>
          <a:p>
            <a:pPr algn="just">
              <a:lnSpc>
                <a:spcPct val="120000"/>
              </a:lnSpc>
            </a:pPr>
            <a:r>
              <a:rPr lang="en-US" sz="4800" b="1" dirty="0">
                <a:solidFill>
                  <a:schemeClr val="tx2"/>
                </a:solidFill>
                <a:latin typeface="Arial" panose="020B0604020202020204" pitchFamily="34" charset="0"/>
                <a:cs typeface="Arial" panose="020B0604020202020204" pitchFamily="34" charset="0"/>
              </a:rPr>
              <a:t>ACKNOWLEDGMENTS</a:t>
            </a:r>
          </a:p>
        </p:txBody>
      </p:sp>
      <p:sp>
        <p:nvSpPr>
          <p:cNvPr id="26" name="TextBox 25">
            <a:extLst>
              <a:ext uri="{FF2B5EF4-FFF2-40B4-BE49-F238E27FC236}">
                <a16:creationId xmlns:a16="http://schemas.microsoft.com/office/drawing/2014/main" id="{0318ABF5-F29E-834E-9C48-5AF6A417CE2F}"/>
              </a:ext>
            </a:extLst>
          </p:cNvPr>
          <p:cNvSpPr txBox="1"/>
          <p:nvPr/>
        </p:nvSpPr>
        <p:spPr>
          <a:xfrm>
            <a:off x="42932757" y="1199931"/>
            <a:ext cx="4798225" cy="1200329"/>
          </a:xfrm>
          <a:prstGeom prst="rect">
            <a:avLst/>
          </a:prstGeom>
          <a:solidFill>
            <a:schemeClr val="tx2"/>
          </a:solidFill>
        </p:spPr>
        <p:txBody>
          <a:bodyPr wrap="square" rtlCol="0">
            <a:spAutoFit/>
          </a:bodyPr>
          <a:lstStyle/>
          <a:p>
            <a:pPr algn="ctr"/>
            <a:r>
              <a:rPr lang="en-US" sz="7200" dirty="0">
                <a:solidFill>
                  <a:schemeClr val="bg1"/>
                </a:solidFill>
                <a:latin typeface="Arial" panose="020B0604020202020204" pitchFamily="34" charset="0"/>
                <a:cs typeface="Arial" panose="020B0604020202020204" pitchFamily="34" charset="0"/>
              </a:rPr>
              <a:t>0000</a:t>
            </a:r>
          </a:p>
        </p:txBody>
      </p:sp>
    </p:spTree>
  </p:cSld>
  <p:clrMapOvr>
    <a:masterClrMapping/>
  </p:clrMapOvr>
</p:sld>
</file>

<file path=ppt/theme/theme1.xml><?xml version="1.0" encoding="utf-8"?>
<a:theme xmlns:a="http://schemas.openxmlformats.org/drawingml/2006/main" name="Office Theme">
  <a:themeElements>
    <a:clrScheme name="HPTN 2023">
      <a:dk1>
        <a:srgbClr val="000000"/>
      </a:dk1>
      <a:lt1>
        <a:srgbClr val="FFFFFF"/>
      </a:lt1>
      <a:dk2>
        <a:srgbClr val="004572"/>
      </a:dk2>
      <a:lt2>
        <a:srgbClr val="9ED5DE"/>
      </a:lt2>
      <a:accent1>
        <a:srgbClr val="0A95A9"/>
      </a:accent1>
      <a:accent2>
        <a:srgbClr val="87B549"/>
      </a:accent2>
      <a:accent3>
        <a:srgbClr val="F5BE1A"/>
      </a:accent3>
      <a:accent4>
        <a:srgbClr val="1864A9"/>
      </a:accent4>
      <a:accent5>
        <a:srgbClr val="6B57B5"/>
      </a:accent5>
      <a:accent6>
        <a:srgbClr val="995CB5"/>
      </a:accent6>
      <a:hlink>
        <a:srgbClr val="2978D1"/>
      </a:hlink>
      <a:folHlink>
        <a:srgbClr val="954F7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452EE93E68D6442AB94BDDA1518C4F8" ma:contentTypeVersion="15" ma:contentTypeDescription="Create a new document." ma:contentTypeScope="" ma:versionID="e4461d2fe00bcf8dd6fc509c53c0e57d">
  <xsd:schema xmlns:xsd="http://www.w3.org/2001/XMLSchema" xmlns:xs="http://www.w3.org/2001/XMLSchema" xmlns:p="http://schemas.microsoft.com/office/2006/metadata/properties" xmlns:ns2="91c2c580-94d7-4780-b681-ce36775174fe" xmlns:ns3="343c2651-28ea-4a1f-a3e3-ec042dcb6f2d" targetNamespace="http://schemas.microsoft.com/office/2006/metadata/properties" ma:root="true" ma:fieldsID="d341dd0c8cd0b7abefa7a6f022f2c89a" ns2:_="" ns3:_="">
    <xsd:import namespace="91c2c580-94d7-4780-b681-ce36775174fe"/>
    <xsd:import namespace="343c2651-28ea-4a1f-a3e3-ec042dcb6f2d"/>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1c2c580-94d7-4780-b681-ce36775174f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4" nillable="true" ma:displayName="Tags" ma:internalName="MediaServiceAutoTags" ma:readOnly="true">
      <xsd:simpleType>
        <xsd:restriction base="dms:Text"/>
      </xsd:simple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DateTaken" ma:index="18" nillable="true" ma:displayName="MediaServiceDateTaken" ma:hidden="true" ma:internalName="MediaServiceDateTaken" ma:readOnly="true">
      <xsd:simpleType>
        <xsd:restriction base="dms:Text"/>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a955067c-4844-4e4f-970b-73b17f111726"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343c2651-28ea-4a1f-a3e3-ec042dcb6f2d"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b1ff13b1-7d50-43b8-8c9c-2b38e12497f5}" ma:internalName="TaxCatchAll" ma:showField="CatchAllData" ma:web="343c2651-28ea-4a1f-a3e3-ec042dcb6f2d">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lcf76f155ced4ddcb4097134ff3c332f xmlns="91c2c580-94d7-4780-b681-ce36775174fe">
      <Terms xmlns="http://schemas.microsoft.com/office/infopath/2007/PartnerControls"/>
    </lcf76f155ced4ddcb4097134ff3c332f>
    <TaxCatchAll xmlns="343c2651-28ea-4a1f-a3e3-ec042dcb6f2d"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0B64CE3-47C5-47FC-8F46-1125395E14C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1c2c580-94d7-4780-b681-ce36775174fe"/>
    <ds:schemaRef ds:uri="343c2651-28ea-4a1f-a3e3-ec042dcb6f2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24340AEF-C116-4741-A50B-A26A7872F903}">
  <ds:schemaRefs>
    <ds:schemaRef ds:uri="http://schemas.microsoft.com/office/2006/documentManagement/types"/>
    <ds:schemaRef ds:uri="http://purl.org/dc/elements/1.1/"/>
    <ds:schemaRef ds:uri="http://schemas.microsoft.com/office/infopath/2007/PartnerControls"/>
    <ds:schemaRef ds:uri="343c2651-28ea-4a1f-a3e3-ec042dcb6f2d"/>
    <ds:schemaRef ds:uri="http://purl.org/dc/terms/"/>
    <ds:schemaRef ds:uri="http://purl.org/dc/dcmitype/"/>
    <ds:schemaRef ds:uri="91c2c580-94d7-4780-b681-ce36775174fe"/>
    <ds:schemaRef ds:uri="http://schemas.openxmlformats.org/package/2006/metadata/core-properties"/>
    <ds:schemaRef ds:uri="http://schemas.microsoft.com/office/2006/metadata/properties"/>
    <ds:schemaRef ds:uri="http://www.w3.org/XML/1998/namespace"/>
  </ds:schemaRefs>
</ds:datastoreItem>
</file>

<file path=customXml/itemProps3.xml><?xml version="1.0" encoding="utf-8"?>
<ds:datastoreItem xmlns:ds="http://schemas.openxmlformats.org/officeDocument/2006/customXml" ds:itemID="{6BB690E1-DDB7-4631-A84C-29B2F3CFC4E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1649</TotalTime>
  <Words>691</Words>
  <Application>Microsoft Macintosh PowerPoint</Application>
  <PresentationFormat>Custom</PresentationFormat>
  <Paragraphs>39</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Arial</vt:lpstr>
      <vt:lpstr>Calibri</vt:lpstr>
      <vt:lpstr>Office Theme</vt:lpstr>
      <vt:lpstr>PowerPoint Presentation</vt:lpstr>
    </vt:vector>
  </TitlesOfParts>
  <Company>AED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Stefanie O'Brien</dc:creator>
  <cp:lastModifiedBy>Sam Alvarado</cp:lastModifiedBy>
  <cp:revision>58</cp:revision>
  <dcterms:created xsi:type="dcterms:W3CDTF">2012-05-01T18:58:01Z</dcterms:created>
  <dcterms:modified xsi:type="dcterms:W3CDTF">2025-02-20T21:21:11Z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236036086</vt:i4>
  </property>
  <property fmtid="{D5CDD505-2E9C-101B-9397-08002B2CF9AE}" pid="3" name="_NewReviewCycle">
    <vt:lpwstr/>
  </property>
  <property fmtid="{D5CDD505-2E9C-101B-9397-08002B2CF9AE}" pid="4" name="_EmailSubject">
    <vt:lpwstr>HPTN templates</vt:lpwstr>
  </property>
  <property fmtid="{D5CDD505-2E9C-101B-9397-08002B2CF9AE}" pid="5" name="_AuthorEmail">
    <vt:lpwstr>LaSmith@fhi360.org</vt:lpwstr>
  </property>
  <property fmtid="{D5CDD505-2E9C-101B-9397-08002B2CF9AE}" pid="6" name="_AuthorEmailDisplayName">
    <vt:lpwstr>Laura Smith</vt:lpwstr>
  </property>
  <property fmtid="{D5CDD505-2E9C-101B-9397-08002B2CF9AE}" pid="7" name="_PreviousAdHocReviewCycleID">
    <vt:i4>-2132943432</vt:i4>
  </property>
  <property fmtid="{D5CDD505-2E9C-101B-9397-08002B2CF9AE}" pid="8" name="ContentTypeId">
    <vt:lpwstr>0x0101000452EE93E68D6442AB94BDDA1518C4F8</vt:lpwstr>
  </property>
</Properties>
</file>