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9377600" cy="32918400"/>
  <p:notesSz cx="6858000" cy="9144000"/>
  <p:defaultTextStyle>
    <a:defPPr>
      <a:defRPr lang="en-US"/>
    </a:defPPr>
    <a:lvl1pPr marL="0" algn="l" defTabSz="2351213" rtl="0" eaLnBrk="1" latinLnBrk="0" hangingPunct="1">
      <a:defRPr sz="9316" kern="1200">
        <a:solidFill>
          <a:schemeClr val="tx1"/>
        </a:solidFill>
        <a:latin typeface="+mn-lt"/>
        <a:ea typeface="+mn-ea"/>
        <a:cs typeface="+mn-cs"/>
      </a:defRPr>
    </a:lvl1pPr>
    <a:lvl2pPr marL="2351213" algn="l" defTabSz="2351213" rtl="0" eaLnBrk="1" latinLnBrk="0" hangingPunct="1">
      <a:defRPr sz="9316" kern="1200">
        <a:solidFill>
          <a:schemeClr val="tx1"/>
        </a:solidFill>
        <a:latin typeface="+mn-lt"/>
        <a:ea typeface="+mn-ea"/>
        <a:cs typeface="+mn-cs"/>
      </a:defRPr>
    </a:lvl2pPr>
    <a:lvl3pPr marL="4702425" algn="l" defTabSz="2351213" rtl="0" eaLnBrk="1" latinLnBrk="0" hangingPunct="1">
      <a:defRPr sz="9316" kern="1200">
        <a:solidFill>
          <a:schemeClr val="tx1"/>
        </a:solidFill>
        <a:latin typeface="+mn-lt"/>
        <a:ea typeface="+mn-ea"/>
        <a:cs typeface="+mn-cs"/>
      </a:defRPr>
    </a:lvl3pPr>
    <a:lvl4pPr marL="7053638" algn="l" defTabSz="2351213" rtl="0" eaLnBrk="1" latinLnBrk="0" hangingPunct="1">
      <a:defRPr sz="9316" kern="1200">
        <a:solidFill>
          <a:schemeClr val="tx1"/>
        </a:solidFill>
        <a:latin typeface="+mn-lt"/>
        <a:ea typeface="+mn-ea"/>
        <a:cs typeface="+mn-cs"/>
      </a:defRPr>
    </a:lvl4pPr>
    <a:lvl5pPr marL="9404850" algn="l" defTabSz="2351213" rtl="0" eaLnBrk="1" latinLnBrk="0" hangingPunct="1">
      <a:defRPr sz="9316" kern="1200">
        <a:solidFill>
          <a:schemeClr val="tx1"/>
        </a:solidFill>
        <a:latin typeface="+mn-lt"/>
        <a:ea typeface="+mn-ea"/>
        <a:cs typeface="+mn-cs"/>
      </a:defRPr>
    </a:lvl5pPr>
    <a:lvl6pPr marL="11756065" algn="l" defTabSz="2351213" rtl="0" eaLnBrk="1" latinLnBrk="0" hangingPunct="1">
      <a:defRPr sz="9316" kern="1200">
        <a:solidFill>
          <a:schemeClr val="tx1"/>
        </a:solidFill>
        <a:latin typeface="+mn-lt"/>
        <a:ea typeface="+mn-ea"/>
        <a:cs typeface="+mn-cs"/>
      </a:defRPr>
    </a:lvl6pPr>
    <a:lvl7pPr marL="14107277" algn="l" defTabSz="2351213" rtl="0" eaLnBrk="1" latinLnBrk="0" hangingPunct="1">
      <a:defRPr sz="9316" kern="1200">
        <a:solidFill>
          <a:schemeClr val="tx1"/>
        </a:solidFill>
        <a:latin typeface="+mn-lt"/>
        <a:ea typeface="+mn-ea"/>
        <a:cs typeface="+mn-cs"/>
      </a:defRPr>
    </a:lvl7pPr>
    <a:lvl8pPr marL="16458490" algn="l" defTabSz="2351213" rtl="0" eaLnBrk="1" latinLnBrk="0" hangingPunct="1">
      <a:defRPr sz="9316" kern="1200">
        <a:solidFill>
          <a:schemeClr val="tx1"/>
        </a:solidFill>
        <a:latin typeface="+mn-lt"/>
        <a:ea typeface="+mn-ea"/>
        <a:cs typeface="+mn-cs"/>
      </a:defRPr>
    </a:lvl8pPr>
    <a:lvl9pPr marL="18809703" algn="l" defTabSz="2351213" rtl="0" eaLnBrk="1" latinLnBrk="0" hangingPunct="1">
      <a:defRPr sz="93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userDrawn="1">
          <p15:clr>
            <a:srgbClr val="A4A3A4"/>
          </p15:clr>
        </p15:guide>
        <p15:guide id="2" orient="horz" pos="18391" userDrawn="1">
          <p15:clr>
            <a:srgbClr val="A4A3A4"/>
          </p15:clr>
        </p15:guide>
        <p15:guide id="3" orient="horz" pos="4498" userDrawn="1">
          <p15:clr>
            <a:srgbClr val="A4A3A4"/>
          </p15:clr>
        </p15:guide>
        <p15:guide id="4" orient="horz" pos="1810" userDrawn="1">
          <p15:clr>
            <a:srgbClr val="A4A3A4"/>
          </p15:clr>
        </p15:guide>
        <p15:guide id="5" orient="horz" pos="18761" userDrawn="1">
          <p15:clr>
            <a:srgbClr val="A4A3A4"/>
          </p15:clr>
        </p15:guide>
        <p15:guide id="6" pos="8304" userDrawn="1">
          <p15:clr>
            <a:srgbClr val="A4A3A4"/>
          </p15:clr>
        </p15:guide>
        <p15:guide id="7" pos="23448" userDrawn="1">
          <p15:clr>
            <a:srgbClr val="A4A3A4"/>
          </p15:clr>
        </p15:guide>
        <p15:guide id="8" pos="30384" userDrawn="1">
          <p15:clr>
            <a:srgbClr val="A4A3A4"/>
          </p15:clr>
        </p15:guide>
        <p15:guide id="9" pos="15864" userDrawn="1">
          <p15:clr>
            <a:srgbClr val="A4A3A4"/>
          </p15:clr>
        </p15:guide>
        <p15:guide id="10" pos="720" userDrawn="1">
          <p15:clr>
            <a:srgbClr val="A4A3A4"/>
          </p15:clr>
        </p15:guide>
        <p15:guide id="11" pos="7656" userDrawn="1">
          <p15:clr>
            <a:srgbClr val="A4A3A4"/>
          </p15:clr>
        </p15:guide>
        <p15:guide id="12" pos="15240" userDrawn="1">
          <p15:clr>
            <a:srgbClr val="A4A3A4"/>
          </p15:clr>
        </p15:guide>
        <p15:guide id="13" pos="228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97BE"/>
    <a:srgbClr val="B0D7E0"/>
    <a:srgbClr val="007D9D"/>
    <a:srgbClr val="17202C"/>
    <a:srgbClr val="00627A"/>
    <a:srgbClr val="C4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883969-7FC3-0E49-AA49-4917D1128FCF}" v="2" dt="2025-02-20T21:11:18.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1"/>
    <p:restoredTop sz="94155" autoAdjust="0"/>
  </p:normalViewPr>
  <p:slideViewPr>
    <p:cSldViewPr snapToGrid="0" snapToObjects="1">
      <p:cViewPr>
        <p:scale>
          <a:sx n="25" d="100"/>
          <a:sy n="25" d="100"/>
        </p:scale>
        <p:origin x="840" y="144"/>
      </p:cViewPr>
      <p:guideLst>
        <p:guide orient="horz" pos="192"/>
        <p:guide orient="horz" pos="18391"/>
        <p:guide orient="horz" pos="4498"/>
        <p:guide orient="horz" pos="1810"/>
        <p:guide orient="horz" pos="18761"/>
        <p:guide pos="8304"/>
        <p:guide pos="23448"/>
        <p:guide pos="30384"/>
        <p:guide pos="15864"/>
        <p:guide pos="720"/>
        <p:guide pos="7656"/>
        <p:guide pos="15240"/>
        <p:guide pos="22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2/20/25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2/20/25</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351213" rtl="0" eaLnBrk="1" latinLnBrk="0" hangingPunct="1">
      <a:defRPr sz="6158" kern="1200">
        <a:solidFill>
          <a:schemeClr val="tx1"/>
        </a:solidFill>
        <a:latin typeface="+mn-lt"/>
        <a:ea typeface="+mn-ea"/>
        <a:cs typeface="+mn-cs"/>
      </a:defRPr>
    </a:lvl1pPr>
    <a:lvl2pPr marL="2351213" algn="l" defTabSz="2351213" rtl="0" eaLnBrk="1" latinLnBrk="0" hangingPunct="1">
      <a:defRPr sz="6158" kern="1200">
        <a:solidFill>
          <a:schemeClr val="tx1"/>
        </a:solidFill>
        <a:latin typeface="+mn-lt"/>
        <a:ea typeface="+mn-ea"/>
        <a:cs typeface="+mn-cs"/>
      </a:defRPr>
    </a:lvl2pPr>
    <a:lvl3pPr marL="4702425" algn="l" defTabSz="2351213" rtl="0" eaLnBrk="1" latinLnBrk="0" hangingPunct="1">
      <a:defRPr sz="6158" kern="1200">
        <a:solidFill>
          <a:schemeClr val="tx1"/>
        </a:solidFill>
        <a:latin typeface="+mn-lt"/>
        <a:ea typeface="+mn-ea"/>
        <a:cs typeface="+mn-cs"/>
      </a:defRPr>
    </a:lvl3pPr>
    <a:lvl4pPr marL="7053638" algn="l" defTabSz="2351213" rtl="0" eaLnBrk="1" latinLnBrk="0" hangingPunct="1">
      <a:defRPr sz="6158" kern="1200">
        <a:solidFill>
          <a:schemeClr val="tx1"/>
        </a:solidFill>
        <a:latin typeface="+mn-lt"/>
        <a:ea typeface="+mn-ea"/>
        <a:cs typeface="+mn-cs"/>
      </a:defRPr>
    </a:lvl4pPr>
    <a:lvl5pPr marL="9404850" algn="l" defTabSz="2351213" rtl="0" eaLnBrk="1" latinLnBrk="0" hangingPunct="1">
      <a:defRPr sz="6158" kern="1200">
        <a:solidFill>
          <a:schemeClr val="tx1"/>
        </a:solidFill>
        <a:latin typeface="+mn-lt"/>
        <a:ea typeface="+mn-ea"/>
        <a:cs typeface="+mn-cs"/>
      </a:defRPr>
    </a:lvl5pPr>
    <a:lvl6pPr marL="11756065" algn="l" defTabSz="2351213" rtl="0" eaLnBrk="1" latinLnBrk="0" hangingPunct="1">
      <a:defRPr sz="6158" kern="1200">
        <a:solidFill>
          <a:schemeClr val="tx1"/>
        </a:solidFill>
        <a:latin typeface="+mn-lt"/>
        <a:ea typeface="+mn-ea"/>
        <a:cs typeface="+mn-cs"/>
      </a:defRPr>
    </a:lvl6pPr>
    <a:lvl7pPr marL="14107277" algn="l" defTabSz="2351213" rtl="0" eaLnBrk="1" latinLnBrk="0" hangingPunct="1">
      <a:defRPr sz="6158" kern="1200">
        <a:solidFill>
          <a:schemeClr val="tx1"/>
        </a:solidFill>
        <a:latin typeface="+mn-lt"/>
        <a:ea typeface="+mn-ea"/>
        <a:cs typeface="+mn-cs"/>
      </a:defRPr>
    </a:lvl7pPr>
    <a:lvl8pPr marL="16458490" algn="l" defTabSz="2351213" rtl="0" eaLnBrk="1" latinLnBrk="0" hangingPunct="1">
      <a:defRPr sz="6158" kern="1200">
        <a:solidFill>
          <a:schemeClr val="tx1"/>
        </a:solidFill>
        <a:latin typeface="+mn-lt"/>
        <a:ea typeface="+mn-ea"/>
        <a:cs typeface="+mn-cs"/>
      </a:defRPr>
    </a:lvl8pPr>
    <a:lvl9pPr marL="18809703" algn="l" defTabSz="2351213" rtl="0" eaLnBrk="1" latinLnBrk="0" hangingPunct="1">
      <a:defRPr sz="615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27111962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D2EB61-E770-4449-BBC8-7D127F18EF62}"/>
              </a:ext>
            </a:extLst>
          </p:cNvPr>
          <p:cNvSpPr txBox="1"/>
          <p:nvPr userDrawn="1"/>
        </p:nvSpPr>
        <p:spPr>
          <a:xfrm>
            <a:off x="1565940" y="30632687"/>
            <a:ext cx="6236988" cy="575862"/>
          </a:xfrm>
          <a:prstGeom prst="rect">
            <a:avLst/>
          </a:prstGeom>
          <a:noFill/>
        </p:spPr>
        <p:txBody>
          <a:bodyPr wrap="square" rtlCol="0">
            <a:spAutoFit/>
          </a:bodyPr>
          <a:lstStyle/>
          <a:p>
            <a:pPr algn="ctr"/>
            <a:r>
              <a:rPr lang="en-US" sz="2749" dirty="0">
                <a:latin typeface="Arial" panose="020B0604020202020204" pitchFamily="34" charset="0"/>
                <a:cs typeface="Arial" panose="020B0604020202020204" pitchFamily="34" charset="0"/>
              </a:rPr>
              <a:t>Visit </a:t>
            </a:r>
            <a:r>
              <a:rPr lang="en-US" sz="2749" b="1" dirty="0">
                <a:solidFill>
                  <a:schemeClr val="tx2"/>
                </a:solidFill>
                <a:latin typeface="Arial" panose="020B0604020202020204" pitchFamily="34" charset="0"/>
                <a:cs typeface="Arial" panose="020B0604020202020204" pitchFamily="34" charset="0"/>
              </a:rPr>
              <a:t>hptn.org </a:t>
            </a:r>
            <a:r>
              <a:rPr lang="en-US" sz="2749" dirty="0">
                <a:latin typeface="Arial" panose="020B0604020202020204" pitchFamily="34" charset="0"/>
                <a:cs typeface="Arial" panose="020B0604020202020204" pitchFamily="34" charset="0"/>
              </a:rPr>
              <a:t>and follow us </a:t>
            </a:r>
            <a:r>
              <a:rPr lang="en-US" sz="2749" b="1" dirty="0">
                <a:solidFill>
                  <a:schemeClr val="tx2"/>
                </a:solidFill>
                <a:latin typeface="Arial" panose="020B0604020202020204" pitchFamily="34" charset="0"/>
                <a:cs typeface="Arial" panose="020B0604020202020204" pitchFamily="34" charset="0"/>
              </a:rPr>
              <a:t>@HIVPTN</a:t>
            </a:r>
            <a:r>
              <a:rPr lang="en-US" sz="3142" b="1" dirty="0">
                <a:solidFill>
                  <a:schemeClr val="tx2"/>
                </a:solidFill>
                <a:latin typeface="Arial" panose="020B0604020202020204" pitchFamily="34" charset="0"/>
                <a:cs typeface="Arial" panose="020B0604020202020204" pitchFamily="34" charset="0"/>
              </a:rPr>
              <a:t> </a:t>
            </a:r>
          </a:p>
        </p:txBody>
      </p:sp>
      <p:sp>
        <p:nvSpPr>
          <p:cNvPr id="3" name="Text Placeholder 2">
            <a:extLst>
              <a:ext uri="{FF2B5EF4-FFF2-40B4-BE49-F238E27FC236}">
                <a16:creationId xmlns:a16="http://schemas.microsoft.com/office/drawing/2014/main" id="{33116043-2082-5648-8A99-0C10E07F2DCA}"/>
              </a:ext>
            </a:extLst>
          </p:cNvPr>
          <p:cNvSpPr txBox="1">
            <a:spLocks/>
          </p:cNvSpPr>
          <p:nvPr userDrawn="1"/>
        </p:nvSpPr>
        <p:spPr>
          <a:xfrm>
            <a:off x="14812657" y="30606136"/>
            <a:ext cx="22800286" cy="1374750"/>
          </a:xfrm>
          <a:prstGeom prst="rect">
            <a:avLst/>
          </a:prstGeom>
        </p:spPr>
        <p:txBody>
          <a:bodyPr vert="horz" wrap="square" lIns="297829" tIns="148915" rIns="297829" bIns="148915" rtlCol="0">
            <a:spAutoFit/>
          </a:bodyPr>
          <a:lstStyle/>
          <a:p>
            <a:pPr marL="0" indent="0">
              <a:lnSpc>
                <a:spcPct val="120000"/>
              </a:lnSpc>
              <a:buNone/>
            </a:pPr>
            <a:r>
              <a:rPr lang="en-US" sz="2000" dirty="0">
                <a:latin typeface="Arial" panose="020B0604020202020204" pitchFamily="34" charset="0"/>
                <a:cs typeface="Arial" panose="020B0604020202020204" pitchFamily="34" charset="0"/>
              </a:rPr>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 (HPTN Leadership and Operations Center), UM1AI068617 (HPTN Statistical and Data Management Center), and UM1AI068613 (HPTN Laboratory Center).</a:t>
            </a:r>
          </a:p>
        </p:txBody>
      </p:sp>
      <p:grpSp>
        <p:nvGrpSpPr>
          <p:cNvPr id="4" name="Group 3">
            <a:extLst>
              <a:ext uri="{FF2B5EF4-FFF2-40B4-BE49-F238E27FC236}">
                <a16:creationId xmlns:a16="http://schemas.microsoft.com/office/drawing/2014/main" id="{D4A04E8F-A08E-6C4D-91E0-0626C523C765}"/>
              </a:ext>
            </a:extLst>
          </p:cNvPr>
          <p:cNvGrpSpPr/>
          <p:nvPr userDrawn="1"/>
        </p:nvGrpSpPr>
        <p:grpSpPr>
          <a:xfrm>
            <a:off x="2698241" y="31244023"/>
            <a:ext cx="3972387" cy="672386"/>
            <a:chOff x="2210935" y="47804823"/>
            <a:chExt cx="3972387" cy="672386"/>
          </a:xfrm>
        </p:grpSpPr>
        <p:pic>
          <p:nvPicPr>
            <p:cNvPr id="5" name="Graphic 4">
              <a:extLst>
                <a:ext uri="{FF2B5EF4-FFF2-40B4-BE49-F238E27FC236}">
                  <a16:creationId xmlns:a16="http://schemas.microsoft.com/office/drawing/2014/main" id="{AD6102A5-4CEA-AD49-905D-9F91A8D014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0935" y="47804823"/>
              <a:ext cx="672386" cy="672386"/>
            </a:xfrm>
            <a:prstGeom prst="rect">
              <a:avLst/>
            </a:prstGeom>
          </p:spPr>
        </p:pic>
        <p:pic>
          <p:nvPicPr>
            <p:cNvPr id="6" name="Graphic 5">
              <a:extLst>
                <a:ext uri="{FF2B5EF4-FFF2-40B4-BE49-F238E27FC236}">
                  <a16:creationId xmlns:a16="http://schemas.microsoft.com/office/drawing/2014/main" id="{FCDCFF46-3F2C-F04A-A31D-100A7B81417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510936" y="47804823"/>
              <a:ext cx="672386" cy="672386"/>
            </a:xfrm>
            <a:prstGeom prst="rect">
              <a:avLst/>
            </a:prstGeom>
          </p:spPr>
        </p:pic>
        <p:pic>
          <p:nvPicPr>
            <p:cNvPr id="7" name="Graphic 6">
              <a:extLst>
                <a:ext uri="{FF2B5EF4-FFF2-40B4-BE49-F238E27FC236}">
                  <a16:creationId xmlns:a16="http://schemas.microsoft.com/office/drawing/2014/main" id="{3C08289B-8105-3C42-8F80-68517960E02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410935" y="47804823"/>
              <a:ext cx="672386" cy="672386"/>
            </a:xfrm>
            <a:prstGeom prst="rect">
              <a:avLst/>
            </a:prstGeom>
          </p:spPr>
        </p:pic>
        <p:pic>
          <p:nvPicPr>
            <p:cNvPr id="8" name="Graphic 7">
              <a:extLst>
                <a:ext uri="{FF2B5EF4-FFF2-40B4-BE49-F238E27FC236}">
                  <a16:creationId xmlns:a16="http://schemas.microsoft.com/office/drawing/2014/main" id="{6EDC83DB-2E28-DA45-8CDF-78B0F3093B9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3310935" y="47804823"/>
              <a:ext cx="672386" cy="672386"/>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462044" rtl="0" eaLnBrk="1" latinLnBrk="0" hangingPunct="1">
        <a:spcBef>
          <a:spcPct val="0"/>
        </a:spcBef>
        <a:buNone/>
        <a:defRPr sz="3927" b="1" kern="1200" baseline="0">
          <a:solidFill>
            <a:schemeClr val="bg1"/>
          </a:solidFill>
          <a:latin typeface="Arial"/>
          <a:ea typeface="+mj-ea"/>
          <a:cs typeface="Arial"/>
        </a:defRPr>
      </a:lvl1pPr>
    </p:titleStyle>
    <p:bodyStyle>
      <a:lvl1pPr marL="197944"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1pPr>
      <a:lvl2pPr marL="447321" marR="0" indent="-222881"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2pPr>
      <a:lvl3pPr marL="671760"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3pPr>
      <a:lvl4pPr marL="896200" marR="0" indent="-197944" algn="l" defTabSz="1462044" rtl="0" eaLnBrk="1" fontAlgn="auto" latinLnBrk="0" hangingPunct="1">
        <a:lnSpc>
          <a:spcPct val="100000"/>
        </a:lnSpc>
        <a:spcBef>
          <a:spcPct val="20000"/>
        </a:spcBef>
        <a:spcAft>
          <a:spcPts val="0"/>
        </a:spcAft>
        <a:buClrTx/>
        <a:buSzTx/>
        <a:buFont typeface="Arial"/>
        <a:buChar char="–"/>
        <a:defRPr sz="1178" kern="1200">
          <a:solidFill>
            <a:schemeClr val="tx1"/>
          </a:solidFill>
          <a:latin typeface="Arial"/>
          <a:ea typeface="+mn-ea"/>
          <a:cs typeface="Arial"/>
        </a:defRPr>
      </a:lvl4pPr>
      <a:lvl5pPr marL="1095702"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5pPr>
      <a:lvl6pPr marL="8041240" indent="-731022" algn="l" defTabSz="1462044" rtl="0" eaLnBrk="1" latinLnBrk="0" hangingPunct="1">
        <a:spcBef>
          <a:spcPct val="20000"/>
        </a:spcBef>
        <a:buFont typeface="Arial"/>
        <a:buChar char="•"/>
        <a:defRPr sz="6382" kern="1200">
          <a:solidFill>
            <a:schemeClr val="tx1"/>
          </a:solidFill>
          <a:latin typeface="+mn-lt"/>
          <a:ea typeface="+mn-ea"/>
          <a:cs typeface="+mn-cs"/>
        </a:defRPr>
      </a:lvl6pPr>
      <a:lvl7pPr marL="9503284" indent="-731022" algn="l" defTabSz="1462044" rtl="0" eaLnBrk="1" latinLnBrk="0" hangingPunct="1">
        <a:spcBef>
          <a:spcPct val="20000"/>
        </a:spcBef>
        <a:buFont typeface="Arial"/>
        <a:buChar char="•"/>
        <a:defRPr sz="6382" kern="1200">
          <a:solidFill>
            <a:schemeClr val="tx1"/>
          </a:solidFill>
          <a:latin typeface="+mn-lt"/>
          <a:ea typeface="+mn-ea"/>
          <a:cs typeface="+mn-cs"/>
        </a:defRPr>
      </a:lvl7pPr>
      <a:lvl8pPr marL="10965328" indent="-731022" algn="l" defTabSz="1462044" rtl="0" eaLnBrk="1" latinLnBrk="0" hangingPunct="1">
        <a:spcBef>
          <a:spcPct val="20000"/>
        </a:spcBef>
        <a:buFont typeface="Arial"/>
        <a:buChar char="•"/>
        <a:defRPr sz="6382" kern="1200">
          <a:solidFill>
            <a:schemeClr val="tx1"/>
          </a:solidFill>
          <a:latin typeface="+mn-lt"/>
          <a:ea typeface="+mn-ea"/>
          <a:cs typeface="+mn-cs"/>
        </a:defRPr>
      </a:lvl8pPr>
      <a:lvl9pPr marL="12427371" indent="-731022" algn="l" defTabSz="1462044" rtl="0" eaLnBrk="1" latinLnBrk="0" hangingPunct="1">
        <a:spcBef>
          <a:spcPct val="20000"/>
        </a:spcBef>
        <a:buFont typeface="Arial"/>
        <a:buChar char="•"/>
        <a:defRPr sz="6382" kern="1200">
          <a:solidFill>
            <a:schemeClr val="tx1"/>
          </a:solidFill>
          <a:latin typeface="+mn-lt"/>
          <a:ea typeface="+mn-ea"/>
          <a:cs typeface="+mn-cs"/>
        </a:defRPr>
      </a:lvl9pPr>
    </p:bodyStyle>
    <p:otherStyle>
      <a:defPPr>
        <a:defRPr lang="en-US"/>
      </a:defPPr>
      <a:lvl1pPr marL="0" algn="l" defTabSz="1462044" rtl="0" eaLnBrk="1" latinLnBrk="0" hangingPunct="1">
        <a:defRPr sz="5793" kern="1200">
          <a:solidFill>
            <a:schemeClr val="tx1"/>
          </a:solidFill>
          <a:latin typeface="+mn-lt"/>
          <a:ea typeface="+mn-ea"/>
          <a:cs typeface="+mn-cs"/>
        </a:defRPr>
      </a:lvl1pPr>
      <a:lvl2pPr marL="1462044" algn="l" defTabSz="1462044" rtl="0" eaLnBrk="1" latinLnBrk="0" hangingPunct="1">
        <a:defRPr sz="5793" kern="1200">
          <a:solidFill>
            <a:schemeClr val="tx1"/>
          </a:solidFill>
          <a:latin typeface="+mn-lt"/>
          <a:ea typeface="+mn-ea"/>
          <a:cs typeface="+mn-cs"/>
        </a:defRPr>
      </a:lvl2pPr>
      <a:lvl3pPr marL="2924087" algn="l" defTabSz="1462044" rtl="0" eaLnBrk="1" latinLnBrk="0" hangingPunct="1">
        <a:defRPr sz="5793" kern="1200">
          <a:solidFill>
            <a:schemeClr val="tx1"/>
          </a:solidFill>
          <a:latin typeface="+mn-lt"/>
          <a:ea typeface="+mn-ea"/>
          <a:cs typeface="+mn-cs"/>
        </a:defRPr>
      </a:lvl3pPr>
      <a:lvl4pPr marL="4386131" algn="l" defTabSz="1462044" rtl="0" eaLnBrk="1" latinLnBrk="0" hangingPunct="1">
        <a:defRPr sz="5793" kern="1200">
          <a:solidFill>
            <a:schemeClr val="tx1"/>
          </a:solidFill>
          <a:latin typeface="+mn-lt"/>
          <a:ea typeface="+mn-ea"/>
          <a:cs typeface="+mn-cs"/>
        </a:defRPr>
      </a:lvl4pPr>
      <a:lvl5pPr marL="5848174" algn="l" defTabSz="1462044" rtl="0" eaLnBrk="1" latinLnBrk="0" hangingPunct="1">
        <a:defRPr sz="5793" kern="1200">
          <a:solidFill>
            <a:schemeClr val="tx1"/>
          </a:solidFill>
          <a:latin typeface="+mn-lt"/>
          <a:ea typeface="+mn-ea"/>
          <a:cs typeface="+mn-cs"/>
        </a:defRPr>
      </a:lvl5pPr>
      <a:lvl6pPr marL="7310219" algn="l" defTabSz="1462044" rtl="0" eaLnBrk="1" latinLnBrk="0" hangingPunct="1">
        <a:defRPr sz="5793" kern="1200">
          <a:solidFill>
            <a:schemeClr val="tx1"/>
          </a:solidFill>
          <a:latin typeface="+mn-lt"/>
          <a:ea typeface="+mn-ea"/>
          <a:cs typeface="+mn-cs"/>
        </a:defRPr>
      </a:lvl6pPr>
      <a:lvl7pPr marL="8772262" algn="l" defTabSz="1462044" rtl="0" eaLnBrk="1" latinLnBrk="0" hangingPunct="1">
        <a:defRPr sz="5793" kern="1200">
          <a:solidFill>
            <a:schemeClr val="tx1"/>
          </a:solidFill>
          <a:latin typeface="+mn-lt"/>
          <a:ea typeface="+mn-ea"/>
          <a:cs typeface="+mn-cs"/>
        </a:defRPr>
      </a:lvl7pPr>
      <a:lvl8pPr marL="10234306" algn="l" defTabSz="1462044" rtl="0" eaLnBrk="1" latinLnBrk="0" hangingPunct="1">
        <a:defRPr sz="5793" kern="1200">
          <a:solidFill>
            <a:schemeClr val="tx1"/>
          </a:solidFill>
          <a:latin typeface="+mn-lt"/>
          <a:ea typeface="+mn-ea"/>
          <a:cs typeface="+mn-cs"/>
        </a:defRPr>
      </a:lvl8pPr>
      <a:lvl9pPr marL="11696349" algn="l" defTabSz="1462044" rtl="0" eaLnBrk="1" latinLnBrk="0" hangingPunct="1">
        <a:defRPr sz="57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7CFB7329-4E68-8A4E-98D0-354C410128D3}"/>
              </a:ext>
            </a:extLst>
          </p:cNvPr>
          <p:cNvSpPr txBox="1"/>
          <p:nvPr/>
        </p:nvSpPr>
        <p:spPr>
          <a:xfrm>
            <a:off x="40709850" y="30706073"/>
            <a:ext cx="7021133" cy="1061829"/>
          </a:xfrm>
          <a:prstGeom prst="rect">
            <a:avLst/>
          </a:prstGeom>
          <a:noFill/>
        </p:spPr>
        <p:txBody>
          <a:bodyPr wrap="square" rtlCol="0">
            <a:spAutoFit/>
          </a:bodyPr>
          <a:lstStyle/>
          <a:p>
            <a:pPr algn="r"/>
            <a:r>
              <a:rPr lang="en-US" sz="2100" dirty="0">
                <a:latin typeface="Arial" panose="020B0604020202020204" pitchFamily="34" charset="0"/>
                <a:cs typeface="Arial" panose="020B0604020202020204" pitchFamily="34" charset="0"/>
              </a:rPr>
              <a:t>Presented at CROI 2025 </a:t>
            </a:r>
          </a:p>
          <a:p>
            <a:pPr algn="r"/>
            <a:r>
              <a:rPr lang="en-US" sz="2100" dirty="0">
                <a:latin typeface="Arial" panose="020B0604020202020204" pitchFamily="34" charset="0"/>
                <a:cs typeface="Arial" panose="020B0604020202020204" pitchFamily="34" charset="0"/>
              </a:rPr>
              <a:t>San Francisco, California, March 9–12</a:t>
            </a:r>
          </a:p>
          <a:p>
            <a:pPr algn="r"/>
            <a:r>
              <a:rPr lang="en-US" sz="2100" dirty="0">
                <a:latin typeface="Arial" panose="020B0604020202020204" pitchFamily="34" charset="0"/>
                <a:cs typeface="Arial" panose="020B0604020202020204" pitchFamily="34" charset="0"/>
              </a:rPr>
              <a:t>Poster Number:</a:t>
            </a:r>
            <a:r>
              <a:rPr lang="en-US" sz="2100" dirty="0">
                <a:solidFill>
                  <a:srgbClr val="FF0000"/>
                </a:solidFill>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a:t>
            </a:r>
          </a:p>
        </p:txBody>
      </p:sp>
      <p:cxnSp>
        <p:nvCxnSpPr>
          <p:cNvPr id="20" name="Straight Connector 19">
            <a:extLst>
              <a:ext uri="{FF2B5EF4-FFF2-40B4-BE49-F238E27FC236}">
                <a16:creationId xmlns:a16="http://schemas.microsoft.com/office/drawing/2014/main" id="{E9B806DB-AF11-F048-86D6-BDD251B2AAF5}"/>
              </a:ext>
            </a:extLst>
          </p:cNvPr>
          <p:cNvCxnSpPr>
            <a:cxnSpLocks/>
          </p:cNvCxnSpPr>
          <p:nvPr/>
        </p:nvCxnSpPr>
        <p:spPr>
          <a:xfrm>
            <a:off x="1646618" y="30273182"/>
            <a:ext cx="46084364" cy="0"/>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5">
            <a:extLst>
              <a:ext uri="{FF2B5EF4-FFF2-40B4-BE49-F238E27FC236}">
                <a16:creationId xmlns:a16="http://schemas.microsoft.com/office/drawing/2014/main" id="{5124ED21-050A-344D-9F93-342AE78E4032}"/>
              </a:ext>
            </a:extLst>
          </p:cNvPr>
          <p:cNvPicPr>
            <a:picLocks noChangeAspect="1"/>
          </p:cNvPicPr>
          <p:nvPr/>
        </p:nvPicPr>
        <p:blipFill rotWithShape="1">
          <a:blip r:embed="rId3">
            <a:extLst>
              <a:ext uri="{28A0092B-C50C-407E-A947-70E740481C1C}">
                <a14:useLocalDpi xmlns:a14="http://schemas.microsoft.com/office/drawing/2010/main" val="0"/>
              </a:ext>
            </a:extLst>
          </a:blip>
          <a:srcRect l="7550" t="45595" r="7758" b="24335"/>
          <a:stretch/>
        </p:blipFill>
        <p:spPr>
          <a:xfrm>
            <a:off x="17202555" y="5812769"/>
            <a:ext cx="30528427" cy="6225359"/>
          </a:xfrm>
          <a:prstGeom prst="rect">
            <a:avLst/>
          </a:prstGeom>
        </p:spPr>
      </p:pic>
      <p:sp>
        <p:nvSpPr>
          <p:cNvPr id="7" name="TextBox 6">
            <a:extLst>
              <a:ext uri="{FF2B5EF4-FFF2-40B4-BE49-F238E27FC236}">
                <a16:creationId xmlns:a16="http://schemas.microsoft.com/office/drawing/2014/main" id="{3686AA82-9543-4E44-9E5E-6E61AFC05E48}"/>
              </a:ext>
            </a:extLst>
          </p:cNvPr>
          <p:cNvSpPr txBox="1"/>
          <p:nvPr/>
        </p:nvSpPr>
        <p:spPr>
          <a:xfrm>
            <a:off x="18685195" y="6803673"/>
            <a:ext cx="27563147" cy="4154984"/>
          </a:xfrm>
          <a:prstGeom prst="rect">
            <a:avLst/>
          </a:prstGeom>
          <a:noFill/>
        </p:spPr>
        <p:txBody>
          <a:bodyPr wrap="square" rtlCol="0">
            <a:spAutoFit/>
          </a:bodyPr>
          <a:lstStyle/>
          <a:p>
            <a:pPr algn="ct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6000" b="1" dirty="0">
              <a:solidFill>
                <a:schemeClr val="bg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BF46B2EA-6E87-884D-8A17-D2232CEC943F}"/>
              </a:ext>
            </a:extLst>
          </p:cNvPr>
          <p:cNvSpPr txBox="1">
            <a:spLocks/>
          </p:cNvSpPr>
          <p:nvPr/>
        </p:nvSpPr>
        <p:spPr>
          <a:xfrm>
            <a:off x="1599875" y="1199931"/>
            <a:ext cx="36248377" cy="2242627"/>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pPr>
              <a:lnSpc>
                <a:spcPts val="7000"/>
              </a:lnSpc>
            </a:pPr>
            <a:r>
              <a:rPr lang="en-US" sz="6600" b="1" dirty="0">
                <a:solidFill>
                  <a:schemeClr val="tx2"/>
                </a:solidFill>
                <a:latin typeface="Arial" panose="020B0604020202020204" pitchFamily="34" charset="0"/>
                <a:cs typeface="Arial" panose="020B0604020202020204" pitchFamily="34" charset="0"/>
              </a:rPr>
              <a:t>Insert the title of your poster here. Insert the title of your poster here. Insert the title of your poster here. Insert the title of your poster here. Insert the title of your poster here.</a:t>
            </a:r>
          </a:p>
        </p:txBody>
      </p:sp>
      <p:sp>
        <p:nvSpPr>
          <p:cNvPr id="9" name="Title Placeholder 1">
            <a:extLst>
              <a:ext uri="{FF2B5EF4-FFF2-40B4-BE49-F238E27FC236}">
                <a16:creationId xmlns:a16="http://schemas.microsoft.com/office/drawing/2014/main" id="{F2D5CC0E-76F2-6045-A5AE-ADDACFAD9924}"/>
              </a:ext>
            </a:extLst>
          </p:cNvPr>
          <p:cNvSpPr txBox="1">
            <a:spLocks/>
          </p:cNvSpPr>
          <p:nvPr/>
        </p:nvSpPr>
        <p:spPr>
          <a:xfrm>
            <a:off x="1440847" y="3312956"/>
            <a:ext cx="38954117" cy="1792007"/>
          </a:xfrm>
          <a:prstGeom prst="rect">
            <a:avLst/>
          </a:prstGeom>
        </p:spPr>
        <p:txBody>
          <a:bodyPr vert="horz" lIns="297829" tIns="148915" rIns="297829" bIns="148915" rtlCol="0" anchor="t">
            <a:noAutofit/>
          </a:bodyPr>
          <a:lstStyle/>
          <a:p>
            <a:pPr>
              <a:lnSpc>
                <a:spcPct val="120000"/>
              </a:lnSpc>
            </a:pPr>
            <a:r>
              <a:rPr lang="en-US" sz="3200" b="1" dirty="0">
                <a:solidFill>
                  <a:schemeClr val="tx2"/>
                </a:solidFill>
                <a:latin typeface="Arial" panose="020B0604020202020204" pitchFamily="34" charset="0"/>
                <a:cs typeface="Arial" panose="020B0604020202020204" pitchFamily="34" charset="0"/>
              </a:rPr>
              <a:t>Author 1 First Name Middle Initial Last Name</a:t>
            </a:r>
            <a:r>
              <a:rPr lang="en-US" sz="3200" baseline="30000" dirty="0">
                <a:solidFill>
                  <a:schemeClr val="tx2"/>
                </a:solidFill>
                <a:latin typeface="Arial" panose="020B0604020202020204" pitchFamily="34" charset="0"/>
                <a:cs typeface="Arial" panose="020B0604020202020204" pitchFamily="34" charset="0"/>
              </a:rPr>
              <a:t>1</a:t>
            </a:r>
            <a:r>
              <a:rPr lang="en-US" sz="3200" dirty="0">
                <a:solidFill>
                  <a:schemeClr val="tx2"/>
                </a:solidFill>
                <a:latin typeface="Arial" panose="020B0604020202020204" pitchFamily="34" charset="0"/>
                <a:cs typeface="Arial" panose="020B0604020202020204" pitchFamily="34" charset="0"/>
              </a:rPr>
              <a:t>, Author 2 First Name Middle Initial Last Name</a:t>
            </a:r>
            <a:r>
              <a:rPr lang="en-US" sz="3200" baseline="30000" dirty="0">
                <a:solidFill>
                  <a:schemeClr val="tx2"/>
                </a:solidFill>
                <a:latin typeface="Arial" panose="020B0604020202020204" pitchFamily="34" charset="0"/>
                <a:cs typeface="Arial" panose="020B0604020202020204" pitchFamily="34" charset="0"/>
              </a:rPr>
              <a:t> 2</a:t>
            </a:r>
            <a:r>
              <a:rPr lang="en-US" sz="3200" dirty="0">
                <a:solidFill>
                  <a:schemeClr val="tx2"/>
                </a:solidFill>
                <a:latin typeface="Arial" panose="020B0604020202020204" pitchFamily="34" charset="0"/>
                <a:cs typeface="Arial" panose="020B0604020202020204" pitchFamily="34" charset="0"/>
              </a:rPr>
              <a:t>, Author 3 First Name Middle Initial Last Name</a:t>
            </a:r>
            <a:r>
              <a:rPr lang="en-US" sz="3200" baseline="30000" dirty="0">
                <a:solidFill>
                  <a:schemeClr val="tx2"/>
                </a:solidFill>
                <a:latin typeface="Arial" panose="020B0604020202020204" pitchFamily="34" charset="0"/>
                <a:cs typeface="Arial" panose="020B0604020202020204" pitchFamily="34" charset="0"/>
              </a:rPr>
              <a:t> 3</a:t>
            </a:r>
            <a:r>
              <a:rPr lang="en-US" sz="3200" dirty="0">
                <a:solidFill>
                  <a:schemeClr val="tx2"/>
                </a:solidFill>
                <a:latin typeface="Arial" panose="020B0604020202020204" pitchFamily="34" charset="0"/>
                <a:cs typeface="Arial" panose="020B0604020202020204" pitchFamily="34" charset="0"/>
              </a:rPr>
              <a:t> for the Research Group Name (</a:t>
            </a:r>
            <a:r>
              <a:rPr lang="en-US" sz="3200" b="1" dirty="0">
                <a:solidFill>
                  <a:schemeClr val="tx2"/>
                </a:solidFill>
                <a:latin typeface="Arial" panose="020B0604020202020204" pitchFamily="34" charset="0"/>
                <a:cs typeface="Arial" panose="020B0604020202020204" pitchFamily="34" charset="0"/>
              </a:rPr>
              <a:t>Bold presenting author’s name</a:t>
            </a:r>
            <a:r>
              <a:rPr lang="en-US" sz="3200" dirty="0">
                <a:solidFill>
                  <a:schemeClr val="tx2"/>
                </a:solidFill>
                <a:latin typeface="Arial" panose="020B0604020202020204" pitchFamily="34" charset="0"/>
                <a:cs typeface="Arial" panose="020B0604020202020204" pitchFamily="34" charset="0"/>
              </a:rPr>
              <a:t>)</a:t>
            </a:r>
          </a:p>
          <a:p>
            <a:pPr>
              <a:lnSpc>
                <a:spcPct val="120000"/>
              </a:lnSpc>
            </a:pPr>
            <a:r>
              <a:rPr lang="en-US" sz="3200" baseline="30000" dirty="0">
                <a:solidFill>
                  <a:schemeClr val="tx2"/>
                </a:solidFill>
                <a:latin typeface="Arial" panose="020B0604020202020204" pitchFamily="34" charset="0"/>
                <a:cs typeface="Arial" panose="020B0604020202020204" pitchFamily="34" charset="0"/>
              </a:rPr>
              <a:t>1</a:t>
            </a:r>
            <a:r>
              <a:rPr lang="en-US" sz="3200" dirty="0">
                <a:solidFill>
                  <a:schemeClr val="tx2"/>
                </a:solidFill>
                <a:latin typeface="Arial" panose="020B0604020202020204" pitchFamily="34" charset="0"/>
                <a:cs typeface="Arial" panose="020B0604020202020204" pitchFamily="34" charset="0"/>
              </a:rPr>
              <a:t>Institution 1 Name, City, State (if US), Country, </a:t>
            </a:r>
            <a:r>
              <a:rPr lang="en-US" sz="3200" baseline="30000" dirty="0">
                <a:solidFill>
                  <a:schemeClr val="tx2"/>
                </a:solidFill>
                <a:latin typeface="Arial" panose="020B0604020202020204" pitchFamily="34" charset="0"/>
                <a:cs typeface="Arial" panose="020B0604020202020204" pitchFamily="34" charset="0"/>
              </a:rPr>
              <a:t>2</a:t>
            </a:r>
            <a:r>
              <a:rPr lang="en-US" sz="3200" dirty="0">
                <a:solidFill>
                  <a:schemeClr val="tx2"/>
                </a:solidFill>
                <a:latin typeface="Arial" panose="020B0604020202020204" pitchFamily="34" charset="0"/>
                <a:cs typeface="Arial" panose="020B0604020202020204" pitchFamily="34" charset="0"/>
              </a:rPr>
              <a:t>Insittution 2 Name, City, Country, </a:t>
            </a:r>
            <a:r>
              <a:rPr lang="en-US" sz="3200" baseline="30000" dirty="0">
                <a:solidFill>
                  <a:schemeClr val="tx2"/>
                </a:solidFill>
                <a:latin typeface="Arial" panose="020B0604020202020204" pitchFamily="34" charset="0"/>
                <a:cs typeface="Arial" panose="020B0604020202020204" pitchFamily="34" charset="0"/>
              </a:rPr>
              <a:t>3</a:t>
            </a:r>
            <a:r>
              <a:rPr lang="en-US" sz="3200" dirty="0">
                <a:solidFill>
                  <a:schemeClr val="tx2"/>
                </a:solidFill>
                <a:latin typeface="Arial" panose="020B0604020202020204" pitchFamily="34" charset="0"/>
                <a:cs typeface="Arial" panose="020B0604020202020204" pitchFamily="34" charset="0"/>
              </a:rPr>
              <a:t>Institution 3 Name, City, Country</a:t>
            </a:r>
          </a:p>
        </p:txBody>
      </p:sp>
      <p:sp>
        <p:nvSpPr>
          <p:cNvPr id="10" name="Text Placeholder 2">
            <a:extLst>
              <a:ext uri="{FF2B5EF4-FFF2-40B4-BE49-F238E27FC236}">
                <a16:creationId xmlns:a16="http://schemas.microsoft.com/office/drawing/2014/main" id="{A4A756CD-6CC7-7C48-AC09-FAE383FF4F5E}"/>
              </a:ext>
            </a:extLst>
          </p:cNvPr>
          <p:cNvSpPr txBox="1">
            <a:spLocks/>
          </p:cNvSpPr>
          <p:nvPr/>
        </p:nvSpPr>
        <p:spPr>
          <a:xfrm>
            <a:off x="1361334" y="5369427"/>
            <a:ext cx="8976591" cy="712720"/>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BACKGROUND</a:t>
            </a:r>
          </a:p>
        </p:txBody>
      </p:sp>
      <p:sp>
        <p:nvSpPr>
          <p:cNvPr id="11" name="Text Placeholder 2">
            <a:extLst>
              <a:ext uri="{FF2B5EF4-FFF2-40B4-BE49-F238E27FC236}">
                <a16:creationId xmlns:a16="http://schemas.microsoft.com/office/drawing/2014/main" id="{5829D570-1004-4E4D-802F-FFC56454B3D2}"/>
              </a:ext>
            </a:extLst>
          </p:cNvPr>
          <p:cNvSpPr txBox="1">
            <a:spLocks/>
          </p:cNvSpPr>
          <p:nvPr/>
        </p:nvSpPr>
        <p:spPr>
          <a:xfrm>
            <a:off x="1361334" y="6381934"/>
            <a:ext cx="14170826" cy="6062316"/>
          </a:xfrm>
          <a:prstGeom prst="rect">
            <a:avLst/>
          </a:prstGeom>
        </p:spPr>
        <p:txBody>
          <a:bodyPr vert="horz" wrap="square" lIns="297829" tIns="148915" rIns="297829" bIns="148915" rtlCol="0">
            <a:spAutoFit/>
          </a:bodyPr>
          <a:lstStyle/>
          <a:p>
            <a:pPr>
              <a:spcBef>
                <a:spcPct val="20000"/>
              </a:spcBef>
              <a:defRPr/>
            </a:pPr>
            <a:r>
              <a:rPr lang="en-US" sz="3600" dirty="0">
                <a:latin typeface="Arial" panose="020B0604020202020204" pitchFamily="34" charset="0"/>
                <a:cs typeface="Arial" panose="020B0604020202020204" pitchFamily="34" charset="0"/>
              </a:rPr>
              <a:t>Lorem ipsum id </a:t>
            </a:r>
            <a:r>
              <a:rPr lang="en-US" sz="3600" dirty="0" err="1">
                <a:latin typeface="Arial" panose="020B0604020202020204" pitchFamily="34" charset="0"/>
                <a:cs typeface="Arial" panose="020B0604020202020204" pitchFamily="34" charset="0"/>
              </a:rPr>
              <a:t>sollicitudin</a:t>
            </a:r>
            <a:r>
              <a:rPr lang="en-US" sz="3600" dirty="0">
                <a:latin typeface="Arial" panose="020B0604020202020204" pitchFamily="34" charset="0"/>
                <a:cs typeface="Arial" panose="020B0604020202020204" pitchFamily="34" charset="0"/>
              </a:rPr>
              <a:t>.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Nunc</a:t>
            </a:r>
            <a:r>
              <a:rPr lang="en-US" sz="3600" dirty="0">
                <a:latin typeface="Arial" panose="020B0604020202020204" pitchFamily="34" charset="0"/>
                <a:cs typeface="Arial" panose="020B0604020202020204" pitchFamily="34" charset="0"/>
              </a:rPr>
              <a:t>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 per </a:t>
            </a:r>
            <a:r>
              <a:rPr lang="en-US" sz="3600" dirty="0" err="1">
                <a:latin typeface="Arial" panose="020B0604020202020204" pitchFamily="34" charset="0"/>
                <a:cs typeface="Arial" panose="020B0604020202020204" pitchFamily="34" charset="0"/>
              </a:rPr>
              <a:t>inceptos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himenaeos</a:t>
            </a:r>
            <a:r>
              <a:rPr lang="en-US" sz="3600" dirty="0">
                <a:latin typeface="Arial" panose="020B0604020202020204" pitchFamily="34" charset="0"/>
                <a:cs typeface="Arial" panose="020B0604020202020204" pitchFamily="34" charset="0"/>
              </a:rPr>
              <a:t>. </a:t>
            </a:r>
          </a:p>
          <a:p>
            <a:pPr>
              <a:spcBef>
                <a:spcPct val="20000"/>
              </a:spcBef>
              <a:defRPr/>
            </a:pPr>
            <a:endParaRPr lang="en-US" sz="3600" dirty="0">
              <a:latin typeface="Arial" panose="020B0604020202020204" pitchFamily="34" charset="0"/>
              <a:cs typeface="Arial" panose="020B0604020202020204" pitchFamily="34" charset="0"/>
            </a:endParaRPr>
          </a:p>
          <a:p>
            <a:pPr lvl="0">
              <a:spcBef>
                <a:spcPct val="20000"/>
              </a:spcBef>
              <a:defRPr/>
            </a:pPr>
            <a:r>
              <a:rPr lang="en-US" sz="3600" dirty="0">
                <a:latin typeface="Arial" panose="020B0604020202020204" pitchFamily="34" charset="0"/>
                <a:cs typeface="Arial" panose="020B0604020202020204" pitchFamily="34" charset="0"/>
              </a:rPr>
              <a:t>Sed gravida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sed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imperdiet</a:t>
            </a:r>
            <a:r>
              <a:rPr lang="en-US" sz="3600" dirty="0">
                <a:latin typeface="Arial" panose="020B0604020202020204" pitchFamily="34" charset="0"/>
                <a:cs typeface="Arial" panose="020B0604020202020204" pitchFamily="34" charset="0"/>
              </a:rPr>
              <a:t> a auctor </a:t>
            </a:r>
            <a:r>
              <a:rPr lang="en-US" sz="3600" dirty="0" err="1">
                <a:latin typeface="Arial" panose="020B0604020202020204" pitchFamily="34" charset="0"/>
                <a:cs typeface="Arial" panose="020B0604020202020204" pitchFamily="34" charset="0"/>
              </a:rPr>
              <a:t>turpis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molestie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in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mollis</a:t>
            </a:r>
            <a:r>
              <a:rPr lang="en-US" sz="3600" dirty="0">
                <a:latin typeface="Arial" panose="020B0604020202020204" pitchFamily="34" charset="0"/>
                <a:cs typeface="Arial" panose="020B0604020202020204" pitchFamily="34" charset="0"/>
              </a:rPr>
              <a:t> vel </a:t>
            </a:r>
            <a:r>
              <a:rPr lang="en-US" sz="3600" dirty="0" err="1">
                <a:latin typeface="Arial" panose="020B0604020202020204" pitchFamily="34" charset="0"/>
                <a:cs typeface="Arial" panose="020B0604020202020204" pitchFamily="34" charset="0"/>
              </a:rPr>
              <a:t>venenatis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erat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ullamcorper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Suspendisse</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lectus</a:t>
            </a:r>
            <a:r>
              <a:rPr lang="en-US" sz="3600" dirty="0">
                <a:latin typeface="Arial" panose="020B0604020202020204" pitchFamily="34" charset="0"/>
                <a:cs typeface="Arial" panose="020B0604020202020204" pitchFamily="34" charset="0"/>
              </a:rPr>
              <a:t> vitae ligula </a:t>
            </a:r>
            <a:r>
              <a:rPr lang="en-US" sz="3600" dirty="0" err="1">
                <a:latin typeface="Arial" panose="020B0604020202020204" pitchFamily="34" charset="0"/>
                <a:cs typeface="Arial" panose="020B0604020202020204" pitchFamily="34" charset="0"/>
              </a:rPr>
              <a:t>fringilla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Vivamus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nisl</a:t>
            </a:r>
            <a:r>
              <a:rPr lang="en-US" sz="3600" dirty="0">
                <a:latin typeface="Arial" panose="020B0604020202020204" pitchFamily="34" charset="0"/>
                <a:cs typeface="Arial" panose="020B0604020202020204" pitchFamily="34" charset="0"/>
              </a:rPr>
              <a:t> lorem,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malesuada</a:t>
            </a:r>
            <a:r>
              <a:rPr lang="en-US" sz="3600" dirty="0">
                <a:latin typeface="Arial" panose="020B0604020202020204" pitchFamily="34" charset="0"/>
                <a:cs typeface="Arial" panose="020B0604020202020204" pitchFamily="34" charset="0"/>
              </a:rPr>
              <a:t> in, </a:t>
            </a:r>
            <a:r>
              <a:rPr lang="en-US" sz="3600" dirty="0" err="1">
                <a:latin typeface="Arial" panose="020B0604020202020204" pitchFamily="34" charset="0"/>
                <a:cs typeface="Arial" panose="020B0604020202020204" pitchFamily="34" charset="0"/>
              </a:rPr>
              <a:t>pharetr</a:t>
            </a:r>
            <a:r>
              <a:rPr lang="en-US" sz="3600" dirty="0">
                <a:latin typeface="Arial" panose="020B0604020202020204" pitchFamily="34" charset="0"/>
                <a:cs typeface="Arial" panose="020B0604020202020204" pitchFamily="34" charset="0"/>
              </a:rPr>
              <a:t>.</a:t>
            </a:r>
          </a:p>
        </p:txBody>
      </p:sp>
      <p:sp>
        <p:nvSpPr>
          <p:cNvPr id="12" name="Rectangle 11">
            <a:extLst>
              <a:ext uri="{FF2B5EF4-FFF2-40B4-BE49-F238E27FC236}">
                <a16:creationId xmlns:a16="http://schemas.microsoft.com/office/drawing/2014/main" id="{8EBDA959-6703-BD49-BAAD-87E573ACE179}"/>
              </a:ext>
            </a:extLst>
          </p:cNvPr>
          <p:cNvSpPr/>
          <p:nvPr/>
        </p:nvSpPr>
        <p:spPr>
          <a:xfrm>
            <a:off x="1646618" y="14552471"/>
            <a:ext cx="5675318" cy="4852750"/>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pic>
        <p:nvPicPr>
          <p:cNvPr id="13" name="Picture 12">
            <a:extLst>
              <a:ext uri="{FF2B5EF4-FFF2-40B4-BE49-F238E27FC236}">
                <a16:creationId xmlns:a16="http://schemas.microsoft.com/office/drawing/2014/main" id="{0669F6A3-E5A1-C045-A2E1-5E70316E94AC}"/>
              </a:ext>
            </a:extLst>
          </p:cNvPr>
          <p:cNvPicPr>
            <a:picLocks noChangeAspect="1"/>
          </p:cNvPicPr>
          <p:nvPr/>
        </p:nvPicPr>
        <p:blipFill>
          <a:blip r:embed="rId4"/>
          <a:srcRect/>
          <a:stretch/>
        </p:blipFill>
        <p:spPr>
          <a:xfrm>
            <a:off x="32918400" y="26824679"/>
            <a:ext cx="15195154" cy="3328462"/>
          </a:xfrm>
          <a:prstGeom prst="rect">
            <a:avLst/>
          </a:prstGeom>
        </p:spPr>
      </p:pic>
      <p:sp>
        <p:nvSpPr>
          <p:cNvPr id="14" name="Rectangle 13">
            <a:extLst>
              <a:ext uri="{FF2B5EF4-FFF2-40B4-BE49-F238E27FC236}">
                <a16:creationId xmlns:a16="http://schemas.microsoft.com/office/drawing/2014/main" id="{F4B51EEB-6C74-EC44-9FF2-B3AA12C063D9}"/>
              </a:ext>
            </a:extLst>
          </p:cNvPr>
          <p:cNvSpPr/>
          <p:nvPr/>
        </p:nvSpPr>
        <p:spPr>
          <a:xfrm>
            <a:off x="9294091" y="14552471"/>
            <a:ext cx="5675318" cy="4852750"/>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15" name="Rectangle 14">
            <a:extLst>
              <a:ext uri="{FF2B5EF4-FFF2-40B4-BE49-F238E27FC236}">
                <a16:creationId xmlns:a16="http://schemas.microsoft.com/office/drawing/2014/main" id="{784ACFD8-CF2D-7949-AA7F-245F31D2F8C1}"/>
              </a:ext>
            </a:extLst>
          </p:cNvPr>
          <p:cNvSpPr/>
          <p:nvPr/>
        </p:nvSpPr>
        <p:spPr>
          <a:xfrm>
            <a:off x="33481150" y="14175193"/>
            <a:ext cx="14249831" cy="12471436"/>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16" name="TextBox 15">
            <a:extLst>
              <a:ext uri="{FF2B5EF4-FFF2-40B4-BE49-F238E27FC236}">
                <a16:creationId xmlns:a16="http://schemas.microsoft.com/office/drawing/2014/main" id="{1F25FC59-9A20-2F47-99EA-BD808E2AEE37}"/>
              </a:ext>
            </a:extLst>
          </p:cNvPr>
          <p:cNvSpPr txBox="1"/>
          <p:nvPr/>
        </p:nvSpPr>
        <p:spPr>
          <a:xfrm>
            <a:off x="1646618" y="13631127"/>
            <a:ext cx="561903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1: </a:t>
            </a:r>
          </a:p>
          <a:p>
            <a:r>
              <a:rPr lang="en-US" sz="2400" dirty="0">
                <a:latin typeface="Arial" panose="020B0604020202020204" pitchFamily="34" charset="0"/>
                <a:cs typeface="Arial" panose="020B0604020202020204" pitchFamily="34" charset="0"/>
              </a:rPr>
              <a:t>Information about graphic can go here</a:t>
            </a:r>
          </a:p>
        </p:txBody>
      </p:sp>
      <p:sp>
        <p:nvSpPr>
          <p:cNvPr id="17" name="TextBox 16">
            <a:extLst>
              <a:ext uri="{FF2B5EF4-FFF2-40B4-BE49-F238E27FC236}">
                <a16:creationId xmlns:a16="http://schemas.microsoft.com/office/drawing/2014/main" id="{11E06905-030E-844B-9307-B8D73D679870}"/>
              </a:ext>
            </a:extLst>
          </p:cNvPr>
          <p:cNvSpPr txBox="1"/>
          <p:nvPr/>
        </p:nvSpPr>
        <p:spPr>
          <a:xfrm>
            <a:off x="9320963" y="13631127"/>
            <a:ext cx="560614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2: </a:t>
            </a:r>
          </a:p>
          <a:p>
            <a:r>
              <a:rPr lang="en-US" sz="2400" dirty="0">
                <a:latin typeface="Arial" panose="020B0604020202020204" pitchFamily="34" charset="0"/>
                <a:cs typeface="Arial" panose="020B0604020202020204" pitchFamily="34" charset="0"/>
              </a:rPr>
              <a:t>Information about graphic can go here</a:t>
            </a:r>
          </a:p>
        </p:txBody>
      </p:sp>
      <p:sp>
        <p:nvSpPr>
          <p:cNvPr id="18" name="TextBox 17">
            <a:extLst>
              <a:ext uri="{FF2B5EF4-FFF2-40B4-BE49-F238E27FC236}">
                <a16:creationId xmlns:a16="http://schemas.microsoft.com/office/drawing/2014/main" id="{C5486B2A-F772-C840-A374-9FE7B40D0D68}"/>
              </a:ext>
            </a:extLst>
          </p:cNvPr>
          <p:cNvSpPr txBox="1"/>
          <p:nvPr/>
        </p:nvSpPr>
        <p:spPr>
          <a:xfrm>
            <a:off x="33523449" y="13284508"/>
            <a:ext cx="562753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3: </a:t>
            </a:r>
          </a:p>
          <a:p>
            <a:r>
              <a:rPr lang="en-US" sz="2400" dirty="0">
                <a:latin typeface="Arial" panose="020B0604020202020204" pitchFamily="34" charset="0"/>
                <a:cs typeface="Arial" panose="020B0604020202020204" pitchFamily="34" charset="0"/>
              </a:rPr>
              <a:t>Information about graphic can go here</a:t>
            </a:r>
          </a:p>
        </p:txBody>
      </p:sp>
      <p:sp>
        <p:nvSpPr>
          <p:cNvPr id="23" name="Text Placeholder 2">
            <a:extLst>
              <a:ext uri="{FF2B5EF4-FFF2-40B4-BE49-F238E27FC236}">
                <a16:creationId xmlns:a16="http://schemas.microsoft.com/office/drawing/2014/main" id="{159B04D5-71D5-1047-86C4-28DB1B5F6410}"/>
              </a:ext>
            </a:extLst>
          </p:cNvPr>
          <p:cNvSpPr txBox="1">
            <a:spLocks/>
          </p:cNvSpPr>
          <p:nvPr/>
        </p:nvSpPr>
        <p:spPr>
          <a:xfrm>
            <a:off x="1361334" y="20605936"/>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METHODS</a:t>
            </a:r>
          </a:p>
        </p:txBody>
      </p:sp>
      <p:sp>
        <p:nvSpPr>
          <p:cNvPr id="24" name="Text Placeholder 2">
            <a:extLst>
              <a:ext uri="{FF2B5EF4-FFF2-40B4-BE49-F238E27FC236}">
                <a16:creationId xmlns:a16="http://schemas.microsoft.com/office/drawing/2014/main" id="{9A859AE9-6FC1-BF43-9AB7-D204FCE060DF}"/>
              </a:ext>
            </a:extLst>
          </p:cNvPr>
          <p:cNvSpPr txBox="1">
            <a:spLocks/>
          </p:cNvSpPr>
          <p:nvPr/>
        </p:nvSpPr>
        <p:spPr>
          <a:xfrm>
            <a:off x="16982424" y="13984756"/>
            <a:ext cx="15328960" cy="6062316"/>
          </a:xfrm>
          <a:prstGeom prst="rect">
            <a:avLst/>
          </a:prstGeom>
        </p:spPr>
        <p:txBody>
          <a:bodyPr vert="horz" wrap="square" lIns="297829" tIns="148915" rIns="297829" bIns="148915" rtlCol="0">
            <a:spAutoFit/>
          </a:bodyPr>
          <a:lstStyle/>
          <a:p>
            <a:pPr>
              <a:spcBef>
                <a:spcPct val="20000"/>
              </a:spcBef>
              <a:defRPr/>
            </a:pPr>
            <a:r>
              <a:rPr lang="en-US" sz="3600" dirty="0">
                <a:latin typeface="Arial" panose="020B0604020202020204" pitchFamily="34" charset="0"/>
                <a:cs typeface="Arial" panose="020B0604020202020204" pitchFamily="34" charset="0"/>
              </a:rPr>
              <a:t>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Nunc</a:t>
            </a:r>
            <a:r>
              <a:rPr lang="en-US" sz="3600" dirty="0">
                <a:latin typeface="Arial" panose="020B0604020202020204" pitchFamily="34" charset="0"/>
                <a:cs typeface="Arial" panose="020B0604020202020204" pitchFamily="34" charset="0"/>
              </a:rPr>
              <a:t>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 per </a:t>
            </a:r>
            <a:r>
              <a:rPr lang="en-US" sz="3600" dirty="0" err="1">
                <a:latin typeface="Arial" panose="020B0604020202020204" pitchFamily="34" charset="0"/>
                <a:cs typeface="Arial" panose="020B0604020202020204" pitchFamily="34" charset="0"/>
              </a:rPr>
              <a:t>inceptos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himenaeos</a:t>
            </a:r>
            <a:r>
              <a:rPr lang="en-US" sz="36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3600" baseline="0" dirty="0">
              <a:latin typeface="Arial" panose="020B0604020202020204" pitchFamily="34" charset="0"/>
              <a:cs typeface="Arial" panose="020B0604020202020204" pitchFamily="34" charset="0"/>
            </a:endParaRPr>
          </a:p>
          <a:p>
            <a:pPr defTabSz="1489146">
              <a:spcBef>
                <a:spcPct val="20000"/>
              </a:spcBef>
              <a:defRPr/>
            </a:pPr>
            <a:r>
              <a:rPr lang="en-US" sz="3600" dirty="0">
                <a:latin typeface="Arial" panose="020B0604020202020204" pitchFamily="34" charset="0"/>
                <a:cs typeface="Arial" panose="020B0604020202020204" pitchFamily="34" charset="0"/>
              </a:rPr>
              <a:t>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Nunc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a:t>
            </a:r>
          </a:p>
        </p:txBody>
      </p:sp>
      <p:sp>
        <p:nvSpPr>
          <p:cNvPr id="25" name="Text Placeholder 2">
            <a:extLst>
              <a:ext uri="{FF2B5EF4-FFF2-40B4-BE49-F238E27FC236}">
                <a16:creationId xmlns:a16="http://schemas.microsoft.com/office/drawing/2014/main" id="{28FB024A-DD33-AF46-A1B2-6FB9D213ECA3}"/>
              </a:ext>
            </a:extLst>
          </p:cNvPr>
          <p:cNvSpPr txBox="1">
            <a:spLocks/>
          </p:cNvSpPr>
          <p:nvPr/>
        </p:nvSpPr>
        <p:spPr>
          <a:xfrm>
            <a:off x="16982424" y="12972249"/>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RESULTS</a:t>
            </a:r>
          </a:p>
        </p:txBody>
      </p:sp>
      <p:sp>
        <p:nvSpPr>
          <p:cNvPr id="28" name="Text Placeholder 2">
            <a:extLst>
              <a:ext uri="{FF2B5EF4-FFF2-40B4-BE49-F238E27FC236}">
                <a16:creationId xmlns:a16="http://schemas.microsoft.com/office/drawing/2014/main" id="{B4E996B1-B866-4A43-AB2A-A816503F1735}"/>
              </a:ext>
            </a:extLst>
          </p:cNvPr>
          <p:cNvSpPr txBox="1">
            <a:spLocks/>
          </p:cNvSpPr>
          <p:nvPr/>
        </p:nvSpPr>
        <p:spPr>
          <a:xfrm>
            <a:off x="1361333" y="21618443"/>
            <a:ext cx="14686822" cy="5508318"/>
          </a:xfrm>
          <a:prstGeom prst="rect">
            <a:avLst/>
          </a:prstGeom>
        </p:spPr>
        <p:txBody>
          <a:bodyPr vert="horz" wrap="square" lIns="297829" tIns="148915" rIns="297829" bIns="148915" rtlCol="0">
            <a:spAutoFit/>
          </a:bodyPr>
          <a:lstStyle/>
          <a:p>
            <a:pPr>
              <a:spcBef>
                <a:spcPct val="20000"/>
              </a:spcBef>
              <a:defRPr/>
            </a:pPr>
            <a:r>
              <a:rPr lang="en-US" sz="3600" dirty="0">
                <a:latin typeface="Arial" panose="020B0604020202020204" pitchFamily="34" charset="0"/>
                <a:cs typeface="Arial" panose="020B0604020202020204" pitchFamily="34" charset="0"/>
              </a:rPr>
              <a:t>Lorem ipsum id </a:t>
            </a:r>
            <a:r>
              <a:rPr lang="en-US" sz="3600" dirty="0" err="1">
                <a:latin typeface="Arial" panose="020B0604020202020204" pitchFamily="34" charset="0"/>
                <a:cs typeface="Arial" panose="020B0604020202020204" pitchFamily="34" charset="0"/>
              </a:rPr>
              <a:t>sollicitudin</a:t>
            </a:r>
            <a:r>
              <a:rPr lang="en-US" sz="3600" dirty="0">
                <a:latin typeface="Arial" panose="020B0604020202020204" pitchFamily="34" charset="0"/>
                <a:cs typeface="Arial" panose="020B0604020202020204" pitchFamily="34" charset="0"/>
              </a:rPr>
              <a:t>.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Nunc</a:t>
            </a:r>
            <a:r>
              <a:rPr lang="en-US" sz="3600" dirty="0">
                <a:latin typeface="Arial" panose="020B0604020202020204" pitchFamily="34" charset="0"/>
                <a:cs typeface="Arial" panose="020B0604020202020204" pitchFamily="34" charset="0"/>
              </a:rPr>
              <a:t>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 per </a:t>
            </a:r>
            <a:r>
              <a:rPr lang="en-US" sz="3600" dirty="0" err="1">
                <a:latin typeface="Arial" panose="020B0604020202020204" pitchFamily="34" charset="0"/>
                <a:cs typeface="Arial" panose="020B0604020202020204" pitchFamily="34" charset="0"/>
              </a:rPr>
              <a:t>inceptos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himenaeos</a:t>
            </a:r>
            <a:r>
              <a:rPr lang="en-US" sz="3600" dirty="0">
                <a:latin typeface="Arial" panose="020B0604020202020204" pitchFamily="34" charset="0"/>
                <a:cs typeface="Arial" panose="020B0604020202020204" pitchFamily="34" charset="0"/>
              </a:rPr>
              <a:t>. </a:t>
            </a:r>
          </a:p>
          <a:p>
            <a:pPr>
              <a:spcBef>
                <a:spcPct val="20000"/>
              </a:spcBef>
              <a:defRPr/>
            </a:pPr>
            <a:endParaRPr lang="en-US" sz="3600" dirty="0">
              <a:latin typeface="Arial" panose="020B0604020202020204" pitchFamily="34" charset="0"/>
              <a:cs typeface="Arial" panose="020B0604020202020204" pitchFamily="34" charset="0"/>
            </a:endParaRPr>
          </a:p>
          <a:p>
            <a:pPr lvl="0">
              <a:spcBef>
                <a:spcPct val="20000"/>
              </a:spcBef>
              <a:defRPr/>
            </a:pPr>
            <a:r>
              <a:rPr lang="en-US" sz="3600" dirty="0">
                <a:latin typeface="Arial" panose="020B0604020202020204" pitchFamily="34" charset="0"/>
                <a:cs typeface="Arial" panose="020B0604020202020204" pitchFamily="34" charset="0"/>
              </a:rPr>
              <a:t>Sed gravida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sed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imperdiet</a:t>
            </a:r>
            <a:r>
              <a:rPr lang="en-US" sz="3600" dirty="0">
                <a:latin typeface="Arial" panose="020B0604020202020204" pitchFamily="34" charset="0"/>
                <a:cs typeface="Arial" panose="020B0604020202020204" pitchFamily="34" charset="0"/>
              </a:rPr>
              <a:t> a auctor </a:t>
            </a:r>
            <a:r>
              <a:rPr lang="en-US" sz="3600" dirty="0" err="1">
                <a:latin typeface="Arial" panose="020B0604020202020204" pitchFamily="34" charset="0"/>
                <a:cs typeface="Arial" panose="020B0604020202020204" pitchFamily="34" charset="0"/>
              </a:rPr>
              <a:t>turpis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molestie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in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mollis</a:t>
            </a:r>
            <a:r>
              <a:rPr lang="en-US" sz="3600" dirty="0">
                <a:latin typeface="Arial" panose="020B0604020202020204" pitchFamily="34" charset="0"/>
                <a:cs typeface="Arial" panose="020B0604020202020204" pitchFamily="34" charset="0"/>
              </a:rPr>
              <a:t> vel </a:t>
            </a:r>
            <a:r>
              <a:rPr lang="en-US" sz="3600" dirty="0" err="1">
                <a:latin typeface="Arial" panose="020B0604020202020204" pitchFamily="34" charset="0"/>
                <a:cs typeface="Arial" panose="020B0604020202020204" pitchFamily="34" charset="0"/>
              </a:rPr>
              <a:t>venenatis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erat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ullamcorper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Suspendisse</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lectus</a:t>
            </a:r>
            <a:r>
              <a:rPr lang="en-US" sz="3600" dirty="0">
                <a:latin typeface="Arial" panose="020B0604020202020204" pitchFamily="34" charset="0"/>
                <a:cs typeface="Arial" panose="020B0604020202020204" pitchFamily="34" charset="0"/>
              </a:rPr>
              <a:t> vitae ligula Fringilla.</a:t>
            </a:r>
          </a:p>
        </p:txBody>
      </p:sp>
      <p:sp>
        <p:nvSpPr>
          <p:cNvPr id="29" name="Text Placeholder 2">
            <a:extLst>
              <a:ext uri="{FF2B5EF4-FFF2-40B4-BE49-F238E27FC236}">
                <a16:creationId xmlns:a16="http://schemas.microsoft.com/office/drawing/2014/main" id="{CB617932-E16F-F64A-BE35-3934B32C0D2A}"/>
              </a:ext>
            </a:extLst>
          </p:cNvPr>
          <p:cNvSpPr txBox="1">
            <a:spLocks/>
          </p:cNvSpPr>
          <p:nvPr/>
        </p:nvSpPr>
        <p:spPr>
          <a:xfrm>
            <a:off x="16986291" y="20605936"/>
            <a:ext cx="8706260" cy="1085142"/>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CONCLUSIONS</a:t>
            </a:r>
          </a:p>
        </p:txBody>
      </p:sp>
      <p:sp>
        <p:nvSpPr>
          <p:cNvPr id="30" name="Text Placeholder 2">
            <a:extLst>
              <a:ext uri="{FF2B5EF4-FFF2-40B4-BE49-F238E27FC236}">
                <a16:creationId xmlns:a16="http://schemas.microsoft.com/office/drawing/2014/main" id="{2CE06074-51AA-9147-A925-4D520C6235C7}"/>
              </a:ext>
            </a:extLst>
          </p:cNvPr>
          <p:cNvSpPr txBox="1">
            <a:spLocks/>
          </p:cNvSpPr>
          <p:nvPr/>
        </p:nvSpPr>
        <p:spPr>
          <a:xfrm>
            <a:off x="16982424" y="21618443"/>
            <a:ext cx="15328960" cy="5508318"/>
          </a:xfrm>
          <a:prstGeom prst="rect">
            <a:avLst/>
          </a:prstGeom>
        </p:spPr>
        <p:txBody>
          <a:bodyPr vert="horz" wrap="square" lIns="297829" tIns="148915" rIns="297829" bIns="148915" rtlCol="0">
            <a:spAutoFit/>
          </a:bodyPr>
          <a:lstStyle/>
          <a:p>
            <a:pPr>
              <a:spcBef>
                <a:spcPct val="20000"/>
              </a:spcBef>
              <a:defRPr/>
            </a:pPr>
            <a:r>
              <a:rPr lang="en-US" sz="3600" dirty="0">
                <a:latin typeface="Arial" panose="020B0604020202020204" pitchFamily="34" charset="0"/>
                <a:cs typeface="Arial" panose="020B0604020202020204" pitchFamily="34" charset="0"/>
              </a:rPr>
              <a:t>Lorem ipsum id </a:t>
            </a:r>
            <a:r>
              <a:rPr lang="en-US" sz="3600" dirty="0" err="1">
                <a:latin typeface="Arial" panose="020B0604020202020204" pitchFamily="34" charset="0"/>
                <a:cs typeface="Arial" panose="020B0604020202020204" pitchFamily="34" charset="0"/>
              </a:rPr>
              <a:t>sollicitudin</a:t>
            </a:r>
            <a:r>
              <a:rPr lang="en-US" sz="3600" dirty="0">
                <a:latin typeface="Arial" panose="020B0604020202020204" pitchFamily="34" charset="0"/>
                <a:cs typeface="Arial" panose="020B0604020202020204" pitchFamily="34" charset="0"/>
              </a:rPr>
              <a:t>.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Nunc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 per </a:t>
            </a:r>
            <a:r>
              <a:rPr lang="en-US" sz="3600" dirty="0" err="1">
                <a:latin typeface="Arial" panose="020B0604020202020204" pitchFamily="34" charset="0"/>
                <a:cs typeface="Arial" panose="020B0604020202020204" pitchFamily="34" charset="0"/>
              </a:rPr>
              <a:t>inceptos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himenaeos</a:t>
            </a:r>
            <a:r>
              <a:rPr lang="en-US" sz="3600" dirty="0">
                <a:latin typeface="Arial" panose="020B0604020202020204" pitchFamily="34" charset="0"/>
                <a:cs typeface="Arial" panose="020B0604020202020204" pitchFamily="34" charset="0"/>
              </a:rPr>
              <a:t>. </a:t>
            </a:r>
          </a:p>
          <a:p>
            <a:pPr>
              <a:spcBef>
                <a:spcPct val="20000"/>
              </a:spcBef>
              <a:defRPr/>
            </a:pPr>
            <a:endParaRPr lang="en-US" sz="3600" dirty="0">
              <a:latin typeface="Arial" panose="020B0604020202020204" pitchFamily="34" charset="0"/>
              <a:cs typeface="Arial" panose="020B0604020202020204" pitchFamily="34" charset="0"/>
            </a:endParaRPr>
          </a:p>
          <a:p>
            <a:pPr lvl="0">
              <a:spcBef>
                <a:spcPct val="20000"/>
              </a:spcBef>
              <a:defRPr/>
            </a:pPr>
            <a:r>
              <a:rPr lang="en-US" sz="3600" dirty="0">
                <a:latin typeface="Arial" panose="020B0604020202020204" pitchFamily="34" charset="0"/>
                <a:cs typeface="Arial" panose="020B0604020202020204" pitchFamily="34" charset="0"/>
              </a:rPr>
              <a:t>Sed gravida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sed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imperdiet</a:t>
            </a:r>
            <a:r>
              <a:rPr lang="en-US" sz="3600" dirty="0">
                <a:latin typeface="Arial" panose="020B0604020202020204" pitchFamily="34" charset="0"/>
                <a:cs typeface="Arial" panose="020B0604020202020204" pitchFamily="34" charset="0"/>
              </a:rPr>
              <a:t> a auctor </a:t>
            </a:r>
            <a:r>
              <a:rPr lang="en-US" sz="3600" dirty="0" err="1">
                <a:latin typeface="Arial" panose="020B0604020202020204" pitchFamily="34" charset="0"/>
                <a:cs typeface="Arial" panose="020B0604020202020204" pitchFamily="34" charset="0"/>
              </a:rPr>
              <a:t>turpis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Aliquam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molestie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risus</a:t>
            </a:r>
            <a:r>
              <a:rPr lang="en-US" sz="3600" dirty="0">
                <a:latin typeface="Arial" panose="020B0604020202020204" pitchFamily="34" charset="0"/>
                <a:cs typeface="Arial" panose="020B0604020202020204" pitchFamily="34" charset="0"/>
              </a:rPr>
              <a:t> in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mollis</a:t>
            </a:r>
            <a:r>
              <a:rPr lang="en-US" sz="3600" dirty="0">
                <a:latin typeface="Arial" panose="020B0604020202020204" pitchFamily="34" charset="0"/>
                <a:cs typeface="Arial" panose="020B0604020202020204" pitchFamily="34" charset="0"/>
              </a:rPr>
              <a:t> vel </a:t>
            </a:r>
            <a:r>
              <a:rPr lang="en-US" sz="3600" dirty="0" err="1">
                <a:latin typeface="Arial" panose="020B0604020202020204" pitchFamily="34" charset="0"/>
                <a:cs typeface="Arial" panose="020B0604020202020204" pitchFamily="34" charset="0"/>
              </a:rPr>
              <a:t>venenatis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erat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ullamcorper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Suspendisse</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lectus</a:t>
            </a:r>
            <a:r>
              <a:rPr lang="en-US" sz="3600" dirty="0">
                <a:latin typeface="Arial" panose="020B0604020202020204" pitchFamily="34" charset="0"/>
                <a:cs typeface="Arial" panose="020B0604020202020204" pitchFamily="34" charset="0"/>
              </a:rPr>
              <a:t> vitae ligula </a:t>
            </a:r>
            <a:r>
              <a:rPr lang="en-US" sz="3600" dirty="0" err="1">
                <a:latin typeface="Arial" panose="020B0604020202020204" pitchFamily="34" charset="0"/>
                <a:cs typeface="Arial" panose="020B0604020202020204" pitchFamily="34" charset="0"/>
              </a:rPr>
              <a:t>fringilla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Vivamus</a:t>
            </a:r>
            <a:r>
              <a:rPr lang="en-US" sz="3600" dirty="0">
                <a:latin typeface="Arial" panose="020B0604020202020204" pitchFamily="34" charset="0"/>
                <a:cs typeface="Arial" panose="020B0604020202020204" pitchFamily="34" charset="0"/>
              </a:rPr>
              <a:t> nis.</a:t>
            </a:r>
          </a:p>
        </p:txBody>
      </p:sp>
      <p:sp>
        <p:nvSpPr>
          <p:cNvPr id="33" name="Text Placeholder 2">
            <a:extLst>
              <a:ext uri="{FF2B5EF4-FFF2-40B4-BE49-F238E27FC236}">
                <a16:creationId xmlns:a16="http://schemas.microsoft.com/office/drawing/2014/main" id="{AC13EEC5-2FD8-5A4E-82E3-27D25825931F}"/>
              </a:ext>
            </a:extLst>
          </p:cNvPr>
          <p:cNvSpPr txBox="1">
            <a:spLocks/>
          </p:cNvSpPr>
          <p:nvPr/>
        </p:nvSpPr>
        <p:spPr>
          <a:xfrm>
            <a:off x="1361334" y="28479065"/>
            <a:ext cx="30528426" cy="1593400"/>
          </a:xfrm>
          <a:prstGeom prst="rect">
            <a:avLst/>
          </a:prstGeom>
        </p:spPr>
        <p:txBody>
          <a:bodyPr vert="horz" wrap="square" lIns="297829" tIns="148915" rIns="297829" bIns="148915" rtlCol="0">
            <a:spAutoFit/>
          </a:bodyPr>
          <a:lstStyle/>
          <a:p>
            <a:pPr>
              <a:spcBef>
                <a:spcPct val="20000"/>
              </a:spcBef>
              <a:defRPr/>
            </a:pPr>
            <a:r>
              <a:rPr lang="en-US" sz="2800" dirty="0">
                <a:latin typeface="Arial" panose="020B0604020202020204" pitchFamily="34" charset="0"/>
                <a:cs typeface="Arial" panose="020B0604020202020204" pitchFamily="34" charset="0"/>
              </a:rPr>
              <a:t>Lorem ipsum id </a:t>
            </a:r>
            <a:r>
              <a:rPr lang="en-US" sz="2800" dirty="0" err="1">
                <a:latin typeface="Arial" panose="020B0604020202020204" pitchFamily="34" charset="0"/>
                <a:cs typeface="Arial" panose="020B0604020202020204" pitchFamily="34" charset="0"/>
              </a:rPr>
              <a:t>sollicitudin</a:t>
            </a:r>
            <a:r>
              <a:rPr lang="en-US" sz="2800" dirty="0">
                <a:latin typeface="Arial" panose="020B0604020202020204" pitchFamily="34" charset="0"/>
                <a:cs typeface="Arial" panose="020B0604020202020204" pitchFamily="34" charset="0"/>
              </a:rPr>
              <a:t>. dolor sit </a:t>
            </a:r>
            <a:r>
              <a:rPr lang="en-US" sz="2800" dirty="0" err="1">
                <a:latin typeface="Arial" panose="020B0604020202020204" pitchFamily="34" charset="0"/>
                <a:cs typeface="Arial" panose="020B0604020202020204" pitchFamily="34" charset="0"/>
              </a:rPr>
              <a:t>amet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consectetur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adipiscing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elit</a:t>
            </a:r>
            <a:r>
              <a:rPr lang="en-US" sz="2800" dirty="0">
                <a:latin typeface="Arial" panose="020B0604020202020204" pitchFamily="34" charset="0"/>
                <a:cs typeface="Arial" panose="020B0604020202020204" pitchFamily="34" charset="0"/>
              </a:rPr>
              <a:t>. Maecenas a </a:t>
            </a:r>
            <a:r>
              <a:rPr lang="en-US" sz="2800" dirty="0" err="1">
                <a:latin typeface="Arial" panose="020B0604020202020204" pitchFamily="34" charset="0"/>
                <a:cs typeface="Arial" panose="020B0604020202020204" pitchFamily="34" charset="0"/>
              </a:rPr>
              <a:t>massa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urna</a:t>
            </a:r>
            <a:r>
              <a:rPr lang="en-US" sz="2800" dirty="0">
                <a:latin typeface="Arial" panose="020B0604020202020204" pitchFamily="34" charset="0"/>
                <a:cs typeface="Arial" panose="020B0604020202020204" pitchFamily="34" charset="0"/>
              </a:rPr>
              <a:t>. Nunc vitae </a:t>
            </a:r>
            <a:r>
              <a:rPr lang="en-US" sz="2800" dirty="0" err="1">
                <a:latin typeface="Arial" panose="020B0604020202020204" pitchFamily="34" charset="0"/>
                <a:cs typeface="Arial" panose="020B0604020202020204" pitchFamily="34" charset="0"/>
              </a:rPr>
              <a:t>mauris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metus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Mauris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consequat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nibh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est</a:t>
            </a:r>
            <a:r>
              <a:rPr lang="en-US" sz="2800" dirty="0">
                <a:latin typeface="Arial" panose="020B0604020202020204" pitchFamily="34" charset="0"/>
                <a:cs typeface="Arial" panose="020B0604020202020204" pitchFamily="34" charset="0"/>
              </a:rPr>
              <a:t>, at </a:t>
            </a:r>
            <a:r>
              <a:rPr lang="en-US" sz="2800" dirty="0" err="1">
                <a:latin typeface="Arial" panose="020B0604020202020204" pitchFamily="34" charset="0"/>
                <a:cs typeface="Arial" panose="020B0604020202020204" pitchFamily="34" charset="0"/>
              </a:rPr>
              <a:t>tempor</a:t>
            </a:r>
            <a:r>
              <a:rPr lang="en-US" sz="2800" dirty="0">
                <a:latin typeface="Arial" panose="020B0604020202020204" pitchFamily="34" charset="0"/>
                <a:cs typeface="Arial" panose="020B0604020202020204" pitchFamily="34" charset="0"/>
              </a:rPr>
              <a:t> sem. </a:t>
            </a:r>
            <a:r>
              <a:rPr lang="en-US" sz="2800" dirty="0" err="1">
                <a:latin typeface="Arial" panose="020B0604020202020204" pitchFamily="34" charset="0"/>
                <a:cs typeface="Arial" panose="020B0604020202020204" pitchFamily="34" charset="0"/>
              </a:rPr>
              <a:t>Phasellus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eget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sapien</a:t>
            </a:r>
            <a:r>
              <a:rPr lang="en-US" sz="2800" dirty="0">
                <a:latin typeface="Arial" panose="020B0604020202020204" pitchFamily="34" charset="0"/>
                <a:cs typeface="Arial" panose="020B0604020202020204" pitchFamily="34" charset="0"/>
              </a:rPr>
              <a:t> sit </a:t>
            </a:r>
            <a:r>
              <a:rPr lang="en-US" sz="2800" dirty="0" err="1">
                <a:latin typeface="Arial" panose="020B0604020202020204" pitchFamily="34" charset="0"/>
                <a:cs typeface="Arial" panose="020B0604020202020204" pitchFamily="34" charset="0"/>
              </a:rPr>
              <a:t>amet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purus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suscipit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blandit</a:t>
            </a:r>
            <a:r>
              <a:rPr lang="en-US" sz="2800" dirty="0">
                <a:latin typeface="Arial" panose="020B0604020202020204" pitchFamily="34" charset="0"/>
                <a:cs typeface="Arial" panose="020B0604020202020204" pitchFamily="34" charset="0"/>
              </a:rPr>
              <a:t> at </a:t>
            </a:r>
            <a:r>
              <a:rPr lang="en-US" sz="2800" dirty="0" err="1">
                <a:latin typeface="Arial" panose="020B0604020202020204" pitchFamily="34" charset="0"/>
                <a:cs typeface="Arial" panose="020B0604020202020204" pitchFamily="34" charset="0"/>
              </a:rPr>
              <a:t>quis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leo</a:t>
            </a:r>
            <a:r>
              <a:rPr lang="en-US" sz="2800" dirty="0">
                <a:latin typeface="Arial" panose="020B0604020202020204" pitchFamily="34" charset="0"/>
                <a:cs typeface="Arial" panose="020B0604020202020204" pitchFamily="34" charset="0"/>
              </a:rPr>
              <a:t>. Class </a:t>
            </a:r>
            <a:r>
              <a:rPr lang="en-US" sz="2800" dirty="0" err="1">
                <a:latin typeface="Arial" panose="020B0604020202020204" pitchFamily="34" charset="0"/>
                <a:cs typeface="Arial" panose="020B0604020202020204" pitchFamily="34" charset="0"/>
              </a:rPr>
              <a:t>aptent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taciti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sociosqu</a:t>
            </a:r>
            <a:r>
              <a:rPr lang="en-US" sz="2800" dirty="0">
                <a:latin typeface="Arial" panose="020B0604020202020204" pitchFamily="34" charset="0"/>
                <a:cs typeface="Arial" panose="020B0604020202020204" pitchFamily="34" charset="0"/>
              </a:rPr>
              <a:t> ad </a:t>
            </a:r>
            <a:r>
              <a:rPr lang="en-US" sz="2800" dirty="0" err="1">
                <a:latin typeface="Arial" panose="020B0604020202020204" pitchFamily="34" charset="0"/>
                <a:cs typeface="Arial" panose="020B0604020202020204" pitchFamily="34" charset="0"/>
              </a:rPr>
              <a:t>litora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torquent</a:t>
            </a:r>
            <a:r>
              <a:rPr lang="en-US" sz="2800" dirty="0">
                <a:latin typeface="Arial" panose="020B0604020202020204" pitchFamily="34" charset="0"/>
                <a:cs typeface="Arial" panose="020B0604020202020204" pitchFamily="34" charset="0"/>
              </a:rPr>
              <a:t> per </a:t>
            </a:r>
            <a:r>
              <a:rPr lang="en-US" sz="2800" dirty="0" err="1">
                <a:latin typeface="Arial" panose="020B0604020202020204" pitchFamily="34" charset="0"/>
                <a:cs typeface="Arial" panose="020B0604020202020204" pitchFamily="34" charset="0"/>
              </a:rPr>
              <a:t>conubia</a:t>
            </a:r>
            <a:r>
              <a:rPr lang="en-US" sz="2800" dirty="0">
                <a:latin typeface="Arial" panose="020B0604020202020204" pitchFamily="34" charset="0"/>
                <a:cs typeface="Arial" panose="020B0604020202020204" pitchFamily="34" charset="0"/>
              </a:rPr>
              <a:t> nostra, per </a:t>
            </a:r>
            <a:r>
              <a:rPr lang="en-US" sz="2800" dirty="0" err="1">
                <a:latin typeface="Arial" panose="020B0604020202020204" pitchFamily="34" charset="0"/>
                <a:cs typeface="Arial" panose="020B0604020202020204" pitchFamily="34" charset="0"/>
              </a:rPr>
              <a:t>inceptos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himenaeos</a:t>
            </a:r>
            <a:r>
              <a:rPr lang="en-US" sz="2800" dirty="0">
                <a:latin typeface="Arial" panose="020B0604020202020204" pitchFamily="34" charset="0"/>
                <a:cs typeface="Arial" panose="020B0604020202020204" pitchFamily="34" charset="0"/>
              </a:rPr>
              <a:t>. Sed gravida </a:t>
            </a:r>
            <a:r>
              <a:rPr lang="en-US" sz="2800" dirty="0" err="1">
                <a:latin typeface="Arial" panose="020B0604020202020204" pitchFamily="34" charset="0"/>
                <a:cs typeface="Arial" panose="020B0604020202020204" pitchFamily="34" charset="0"/>
              </a:rPr>
              <a:t>risus</a:t>
            </a:r>
            <a:r>
              <a:rPr lang="en-US" sz="2800" dirty="0">
                <a:latin typeface="Arial" panose="020B0604020202020204" pitchFamily="34" charset="0"/>
                <a:cs typeface="Arial" panose="020B0604020202020204" pitchFamily="34" charset="0"/>
              </a:rPr>
              <a:t> sed </a:t>
            </a:r>
            <a:r>
              <a:rPr lang="en-US" sz="2800" dirty="0" err="1">
                <a:latin typeface="Arial" panose="020B0604020202020204" pitchFamily="34" charset="0"/>
                <a:cs typeface="Arial" panose="020B0604020202020204" pitchFamily="34" charset="0"/>
              </a:rPr>
              <a:t>metus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imperdiet</a:t>
            </a:r>
            <a:r>
              <a:rPr lang="en-US" sz="2800" dirty="0">
                <a:latin typeface="Arial" panose="020B0604020202020204" pitchFamily="34" charset="0"/>
                <a:cs typeface="Arial" panose="020B0604020202020204" pitchFamily="34" charset="0"/>
              </a:rPr>
              <a:t> a auctor </a:t>
            </a:r>
            <a:r>
              <a:rPr lang="en-US" sz="2800" dirty="0" err="1">
                <a:latin typeface="Arial" panose="020B0604020202020204" pitchFamily="34" charset="0"/>
                <a:cs typeface="Arial" panose="020B0604020202020204" pitchFamily="34" charset="0"/>
              </a:rPr>
              <a:t>turpis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aliquam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Aliquam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molestie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risus</a:t>
            </a:r>
            <a:r>
              <a:rPr lang="en-US" sz="2800" dirty="0">
                <a:latin typeface="Arial" panose="020B0604020202020204" pitchFamily="34" charset="0"/>
                <a:cs typeface="Arial" panose="020B0604020202020204" pitchFamily="34" charset="0"/>
              </a:rPr>
              <a:t> in </a:t>
            </a:r>
            <a:r>
              <a:rPr lang="en-US" sz="2800" dirty="0" err="1">
                <a:latin typeface="Arial" panose="020B0604020202020204" pitchFamily="34" charset="0"/>
                <a:cs typeface="Arial" panose="020B0604020202020204" pitchFamily="34" charset="0"/>
              </a:rPr>
              <a:t>sapien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mollis</a:t>
            </a:r>
            <a:r>
              <a:rPr lang="en-US" sz="2800" dirty="0">
                <a:latin typeface="Arial" panose="020B0604020202020204" pitchFamily="34" charset="0"/>
                <a:cs typeface="Arial" panose="020B0604020202020204" pitchFamily="34" charset="0"/>
              </a:rPr>
              <a:t> vel </a:t>
            </a:r>
            <a:r>
              <a:rPr lang="en-US" sz="2800" dirty="0" err="1">
                <a:latin typeface="Arial" panose="020B0604020202020204" pitchFamily="34" charset="0"/>
                <a:cs typeface="Arial" panose="020B0604020202020204" pitchFamily="34" charset="0"/>
              </a:rPr>
              <a:t>venenatis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erat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ullamcorper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Suspendisse</a:t>
            </a:r>
            <a:r>
              <a:rPr lang="en-US" sz="2800" dirty="0">
                <a:latin typeface="Arial" panose="020B0604020202020204" pitchFamily="34" charset="0"/>
                <a:cs typeface="Arial" panose="020B0604020202020204" pitchFamily="34" charset="0"/>
              </a:rPr>
              <a:t> sit </a:t>
            </a:r>
            <a:r>
              <a:rPr lang="en-US" sz="2800" dirty="0" err="1">
                <a:latin typeface="Arial" panose="020B0604020202020204" pitchFamily="34" charset="0"/>
                <a:cs typeface="Arial" panose="020B0604020202020204" pitchFamily="34" charset="0"/>
              </a:rPr>
              <a:t>amet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lectus</a:t>
            </a:r>
            <a:r>
              <a:rPr lang="en-US" sz="2800" dirty="0">
                <a:latin typeface="Arial" panose="020B0604020202020204" pitchFamily="34" charset="0"/>
                <a:cs typeface="Arial" panose="020B0604020202020204" pitchFamily="34" charset="0"/>
              </a:rPr>
              <a:t> vitae ligula </a:t>
            </a:r>
            <a:r>
              <a:rPr lang="en-US" sz="2800" dirty="0" err="1">
                <a:latin typeface="Arial" panose="020B0604020202020204" pitchFamily="34" charset="0"/>
                <a:cs typeface="Arial" panose="020B0604020202020204" pitchFamily="34" charset="0"/>
              </a:rPr>
              <a:t>fringilla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adipiscing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Vivamus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nisl</a:t>
            </a:r>
            <a:r>
              <a:rPr lang="en-US" sz="2800" dirty="0">
                <a:latin typeface="Arial" panose="020B0604020202020204" pitchFamily="34" charset="0"/>
                <a:cs typeface="Arial" panose="020B0604020202020204" pitchFamily="34" charset="0"/>
              </a:rPr>
              <a:t> lorem, </a:t>
            </a:r>
            <a:r>
              <a:rPr lang="en-US" sz="2800" dirty="0" err="1">
                <a:latin typeface="Arial" panose="020B0604020202020204" pitchFamily="34" charset="0"/>
                <a:cs typeface="Arial" panose="020B0604020202020204" pitchFamily="34" charset="0"/>
              </a:rPr>
              <a:t>aliquam</a:t>
            </a:r>
            <a:r>
              <a:rPr lang="en-US" sz="2800" dirty="0">
                <a:latin typeface="Arial" panose="020B0604020202020204" pitchFamily="34" charset="0"/>
                <a:cs typeface="Arial" panose="020B0604020202020204" pitchFamily="34" charset="0"/>
              </a:rPr>
              <a:t> at </a:t>
            </a:r>
            <a:r>
              <a:rPr lang="en-US" sz="2800" dirty="0" err="1">
                <a:latin typeface="Arial" panose="020B0604020202020204" pitchFamily="34" charset="0"/>
                <a:cs typeface="Arial" panose="020B0604020202020204" pitchFamily="34" charset="0"/>
              </a:rPr>
              <a:t>malesuada</a:t>
            </a:r>
            <a:r>
              <a:rPr lang="en-US" sz="2800" dirty="0">
                <a:latin typeface="Arial" panose="020B0604020202020204" pitchFamily="34" charset="0"/>
                <a:cs typeface="Arial" panose="020B0604020202020204" pitchFamily="34" charset="0"/>
              </a:rPr>
              <a:t> in,.</a:t>
            </a:r>
          </a:p>
        </p:txBody>
      </p:sp>
      <p:sp>
        <p:nvSpPr>
          <p:cNvPr id="34" name="Text Placeholder 2">
            <a:extLst>
              <a:ext uri="{FF2B5EF4-FFF2-40B4-BE49-F238E27FC236}">
                <a16:creationId xmlns:a16="http://schemas.microsoft.com/office/drawing/2014/main" id="{4813B1B5-CD70-AA43-B713-BA783C4F7A6B}"/>
              </a:ext>
            </a:extLst>
          </p:cNvPr>
          <p:cNvSpPr txBox="1">
            <a:spLocks/>
          </p:cNvSpPr>
          <p:nvPr/>
        </p:nvSpPr>
        <p:spPr>
          <a:xfrm>
            <a:off x="1361334" y="27402525"/>
            <a:ext cx="13626917"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ACKNOWLEDGMENTS</a:t>
            </a:r>
          </a:p>
        </p:txBody>
      </p:sp>
      <p:sp>
        <p:nvSpPr>
          <p:cNvPr id="26" name="TextBox 25">
            <a:extLst>
              <a:ext uri="{FF2B5EF4-FFF2-40B4-BE49-F238E27FC236}">
                <a16:creationId xmlns:a16="http://schemas.microsoft.com/office/drawing/2014/main" id="{0318ABF5-F29E-834E-9C48-5AF6A417CE2F}"/>
              </a:ext>
            </a:extLst>
          </p:cNvPr>
          <p:cNvSpPr txBox="1"/>
          <p:nvPr/>
        </p:nvSpPr>
        <p:spPr>
          <a:xfrm>
            <a:off x="42932757" y="1199931"/>
            <a:ext cx="4798225" cy="1200329"/>
          </a:xfrm>
          <a:prstGeom prst="rect">
            <a:avLst/>
          </a:prstGeom>
          <a:solidFill>
            <a:schemeClr val="tx2"/>
          </a:solidFill>
        </p:spPr>
        <p:txBody>
          <a:bodyPr wrap="square" rtlCol="0">
            <a:spAutoFit/>
          </a:bodyPr>
          <a:lstStyle/>
          <a:p>
            <a:pPr algn="ctr"/>
            <a:r>
              <a:rPr lang="en-US" sz="7200" dirty="0">
                <a:solidFill>
                  <a:schemeClr val="bg1"/>
                </a:solidFill>
                <a:latin typeface="Arial" panose="020B0604020202020204" pitchFamily="34" charset="0"/>
                <a:cs typeface="Arial" panose="020B0604020202020204" pitchFamily="34" charset="0"/>
              </a:rPr>
              <a:t>0000</a:t>
            </a:r>
          </a:p>
        </p:txBody>
      </p:sp>
    </p:spTree>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52EE93E68D6442AB94BDDA1518C4F8" ma:contentTypeVersion="15" ma:contentTypeDescription="Create a new document." ma:contentTypeScope="" ma:versionID="e4461d2fe00bcf8dd6fc509c53c0e57d">
  <xsd:schema xmlns:xsd="http://www.w3.org/2001/XMLSchema" xmlns:xs="http://www.w3.org/2001/XMLSchema" xmlns:p="http://schemas.microsoft.com/office/2006/metadata/properties" xmlns:ns2="91c2c580-94d7-4780-b681-ce36775174fe" xmlns:ns3="343c2651-28ea-4a1f-a3e3-ec042dcb6f2d" targetNamespace="http://schemas.microsoft.com/office/2006/metadata/properties" ma:root="true" ma:fieldsID="d341dd0c8cd0b7abefa7a6f022f2c89a" ns2:_="" ns3:_="">
    <xsd:import namespace="91c2c580-94d7-4780-b681-ce36775174fe"/>
    <xsd:import namespace="343c2651-28ea-4a1f-a3e3-ec042dcb6f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c2c580-94d7-4780-b681-ce36775174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3c2651-28ea-4a1f-a3e3-ec042dcb6f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ff13b1-7d50-43b8-8c9c-2b38e12497f5}" ma:internalName="TaxCatchAll" ma:showField="CatchAllData" ma:web="343c2651-28ea-4a1f-a3e3-ec042dcb6f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1c2c580-94d7-4780-b681-ce36775174fe">
      <Terms xmlns="http://schemas.microsoft.com/office/infopath/2007/PartnerControls"/>
    </lcf76f155ced4ddcb4097134ff3c332f>
    <TaxCatchAll xmlns="343c2651-28ea-4a1f-a3e3-ec042dcb6f2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B64CE3-47C5-47FC-8F46-1125395E14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c2c580-94d7-4780-b681-ce36775174fe"/>
    <ds:schemaRef ds:uri="343c2651-28ea-4a1f-a3e3-ec042dcb6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340AEF-C116-4741-A50B-A26A7872F903}">
  <ds:schemaRefs>
    <ds:schemaRef ds:uri="http://schemas.microsoft.com/office/2006/documentManagement/types"/>
    <ds:schemaRef ds:uri="http://purl.org/dc/elements/1.1/"/>
    <ds:schemaRef ds:uri="http://schemas.microsoft.com/office/infopath/2007/PartnerControls"/>
    <ds:schemaRef ds:uri="343c2651-28ea-4a1f-a3e3-ec042dcb6f2d"/>
    <ds:schemaRef ds:uri="http://purl.org/dc/terms/"/>
    <ds:schemaRef ds:uri="http://purl.org/dc/dcmitype/"/>
    <ds:schemaRef ds:uri="91c2c580-94d7-4780-b681-ce36775174fe"/>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BB690E1-DDB7-4631-A84C-29B2F3CFC4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1649</TotalTime>
  <Words>691</Words>
  <Application>Microsoft Macintosh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Sam Alvarado</cp:lastModifiedBy>
  <cp:revision>58</cp:revision>
  <dcterms:created xsi:type="dcterms:W3CDTF">2012-05-01T18:58:01Z</dcterms:created>
  <dcterms:modified xsi:type="dcterms:W3CDTF">2025-02-20T21:21:11Z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0x0101000452EE93E68D6442AB94BDDA1518C4F8</vt:lpwstr>
  </property>
</Properties>
</file>